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modernComment_100_0.xml" ContentType="application/vnd.ms-powerpoint.comment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omments/modernComment_12F_CD480E79.xml" ContentType="application/vnd.ms-powerpoint.comments+xml"/>
  <Override PartName="/ppt/notesSlides/notesSlide6.xml" ContentType="application/vnd.openxmlformats-officedocument.presentationml.notesSlide+xml"/>
  <Override PartName="/ppt/comments/modernComment_161_2CBBDDC.xml" ContentType="application/vnd.ms-powerpoint.comments+xml"/>
  <Override PartName="/ppt/webextensions/webextension1.xml" ContentType="application/vnd.ms-office.webextension+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omments/modernComment_14C_91027266.xml" ContentType="application/vnd.ms-powerpoint.comment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omments/modernComment_15B_91A2285B.xml" ContentType="application/vnd.ms-powerpoint.comments+xml"/>
  <Override PartName="/ppt/notesSlides/notesSlide29.xml" ContentType="application/vnd.openxmlformats-officedocument.presentationml.notesSlide+xml"/>
  <Override PartName="/ppt/comments/modernComment_130_FE80CD94.xml" ContentType="application/vnd.ms-powerpoint.comments+xml"/>
  <Override PartName="/ppt/notesSlides/notesSlide30.xml" ContentType="application/vnd.openxmlformats-officedocument.presentationml.notesSlide+xml"/>
  <Override PartName="/ppt/comments/modernComment_14E_F68258A4.xml" ContentType="application/vnd.ms-powerpoint.comments+xml"/>
  <Override PartName="/ppt/notesSlides/notesSlide31.xml" ContentType="application/vnd.openxmlformats-officedocument.presentationml.notesSlide+xml"/>
  <Override PartName="/ppt/comments/modernComment_151_93E8EC46.xml" ContentType="application/vnd.ms-powerpoint.comments+xml"/>
  <Override PartName="/ppt/notesSlides/notesSlide32.xml" ContentType="application/vnd.openxmlformats-officedocument.presentationml.notesSlide+xml"/>
  <Override PartName="/ppt/comments/modernComment_153_B25E5F58.xml" ContentType="application/vnd.ms-powerpoint.comments+xml"/>
  <Override PartName="/ppt/notesSlides/notesSlide33.xml" ContentType="application/vnd.openxmlformats-officedocument.presentationml.notesSlide+xml"/>
  <Override PartName="/ppt/comments/modernComment_150_A6816F35.xml" ContentType="application/vnd.ms-powerpoint.comments+xml"/>
  <Override PartName="/ppt/notesSlides/notesSlide34.xml" ContentType="application/vnd.openxmlformats-officedocument.presentationml.notesSlide+xml"/>
  <Override PartName="/ppt/comments/modernComment_152_839B1609.xml" ContentType="application/vnd.ms-powerpoint.comments+xml"/>
  <Override PartName="/ppt/notesSlides/notesSlide35.xml" ContentType="application/vnd.openxmlformats-officedocument.presentationml.notesSlide+xml"/>
  <Override PartName="/ppt/comments/modernComment_154_5748DE33.xml" ContentType="application/vnd.ms-powerpoint.comments+xml"/>
  <Override PartName="/ppt/notesSlides/notesSlide36.xml" ContentType="application/vnd.openxmlformats-officedocument.presentationml.notesSlide+xml"/>
  <Override PartName="/ppt/comments/modernComment_14F_F2FBC4B6.xml" ContentType="application/vnd.ms-powerpoint.comments+xml"/>
  <Override PartName="/ppt/notesSlides/notesSlide37.xml" ContentType="application/vnd.openxmlformats-officedocument.presentationml.notesSlide+xml"/>
  <Override PartName="/ppt/comments/modernComment_15C_D89FD28B.xml" ContentType="application/vnd.ms-powerpoint.comments+xml"/>
  <Override PartName="/ppt/notesSlides/notesSlide38.xml" ContentType="application/vnd.openxmlformats-officedocument.presentationml.notesSlide+xml"/>
  <Override PartName="/ppt/comments/modernComment_15D_EDB421D5.xml" ContentType="application/vnd.ms-powerpoint.comments+xml"/>
  <Override PartName="/ppt/notesSlides/notesSlide39.xml" ContentType="application/vnd.openxmlformats-officedocument.presentationml.notesSlide+xml"/>
  <Override PartName="/ppt/comments/modernComment_123_0.xml" ContentType="application/vnd.ms-powerpoint.comments+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9" r:id="rId1"/>
  </p:sldMasterIdLst>
  <p:notesMasterIdLst>
    <p:notesMasterId r:id="rId45"/>
  </p:notesMasterIdLst>
  <p:sldIdLst>
    <p:sldId id="256" r:id="rId2"/>
    <p:sldId id="316" r:id="rId3"/>
    <p:sldId id="305" r:id="rId4"/>
    <p:sldId id="259" r:id="rId5"/>
    <p:sldId id="317" r:id="rId6"/>
    <p:sldId id="303" r:id="rId7"/>
    <p:sldId id="353" r:id="rId8"/>
    <p:sldId id="261" r:id="rId9"/>
    <p:sldId id="263" r:id="rId10"/>
    <p:sldId id="265" r:id="rId11"/>
    <p:sldId id="264" r:id="rId12"/>
    <p:sldId id="270" r:id="rId13"/>
    <p:sldId id="322" r:id="rId14"/>
    <p:sldId id="332" r:id="rId15"/>
    <p:sldId id="323" r:id="rId16"/>
    <p:sldId id="324" r:id="rId17"/>
    <p:sldId id="325" r:id="rId18"/>
    <p:sldId id="326" r:id="rId19"/>
    <p:sldId id="327" r:id="rId20"/>
    <p:sldId id="328" r:id="rId21"/>
    <p:sldId id="329" r:id="rId22"/>
    <p:sldId id="320" r:id="rId23"/>
    <p:sldId id="288" r:id="rId24"/>
    <p:sldId id="330" r:id="rId25"/>
    <p:sldId id="341" r:id="rId26"/>
    <p:sldId id="342" r:id="rId27"/>
    <p:sldId id="343" r:id="rId28"/>
    <p:sldId id="344" r:id="rId29"/>
    <p:sldId id="345" r:id="rId30"/>
    <p:sldId id="321" r:id="rId31"/>
    <p:sldId id="347" r:id="rId32"/>
    <p:sldId id="351" r:id="rId33"/>
    <p:sldId id="304" r:id="rId34"/>
    <p:sldId id="334" r:id="rId35"/>
    <p:sldId id="337" r:id="rId36"/>
    <p:sldId id="339" r:id="rId37"/>
    <p:sldId id="336" r:id="rId38"/>
    <p:sldId id="338" r:id="rId39"/>
    <p:sldId id="340" r:id="rId40"/>
    <p:sldId id="335" r:id="rId41"/>
    <p:sldId id="348" r:id="rId42"/>
    <p:sldId id="349" r:id="rId43"/>
    <p:sldId id="291" r:id="rId44"/>
  </p:sldIdLst>
  <p:sldSz cx="9144000" cy="5143500" type="screen16x9"/>
  <p:notesSz cx="6858000" cy="9144000"/>
  <p:embeddedFontLst>
    <p:embeddedFont>
      <p:font typeface="Bebas Neue" panose="020B0606020202050201" pitchFamily="34" charset="0"/>
      <p:regular r:id="rId46"/>
    </p:embeddedFont>
    <p:embeddedFont>
      <p:font typeface="IBM Plex Sans" panose="020B0503050203000203" pitchFamily="34" charset="0"/>
      <p:regular r:id="rId47"/>
      <p:bold r:id="rId48"/>
      <p:italic r:id="rId49"/>
      <p:boldItalic r:id="rId50"/>
    </p:embeddedFont>
    <p:embeddedFont>
      <p:font typeface="Poppins" panose="00000500000000000000" pitchFamily="2" charset="0"/>
      <p:regular r:id="rId51"/>
      <p:bold r:id="rId52"/>
      <p:italic r:id="rId53"/>
      <p:boldItalic r:id="rId54"/>
    </p:embeddedFont>
    <p:embeddedFont>
      <p:font typeface="Poppins ExtraBold" panose="00000900000000000000" pitchFamily="2" charset="0"/>
      <p:bold r:id="rId55"/>
      <p:italic r:id="rId56"/>
      <p:boldItalic r:id="rId57"/>
    </p:embeddedFont>
    <p:embeddedFont>
      <p:font typeface="Poppins Light" panose="00000400000000000000" pitchFamily="2" charset="0"/>
      <p:regular r:id="rId58"/>
      <p:italic r:id="rId5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88EAA391-B02B-602C-9AD8-751290D12476}" name="Estée Jacobs" initials="EJ" userId="S::estee.jacobs@entelect.co.za::e83accf8-6c43-42fd-aaf9-b9e8eefe06cf"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6865F5F-AE4C-438A-9F1B-2401696BAE1E}">
  <a:tblStyle styleId="{96865F5F-AE4C-438A-9F1B-2401696BAE1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731" autoAdjust="0"/>
    <p:restoredTop sz="64698" autoAdjust="0"/>
  </p:normalViewPr>
  <p:slideViewPr>
    <p:cSldViewPr snapToGrid="0">
      <p:cViewPr varScale="1">
        <p:scale>
          <a:sx n="73" d="100"/>
          <a:sy n="73" d="100"/>
        </p:scale>
        <p:origin x="926" y="4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2.fntdata"/><Relationship Id="rId50" Type="http://schemas.openxmlformats.org/officeDocument/2006/relationships/font" Target="fonts/font5.fntdata"/><Relationship Id="rId55" Type="http://schemas.openxmlformats.org/officeDocument/2006/relationships/font" Target="fonts/font10.fntdata"/><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font" Target="fonts/font9.fntdata"/><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3" Type="http://schemas.openxmlformats.org/officeDocument/2006/relationships/font" Target="fonts/font8.fntdata"/><Relationship Id="rId58" Type="http://schemas.openxmlformats.org/officeDocument/2006/relationships/font" Target="fonts/font13.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4.fntdata"/><Relationship Id="rId57" Type="http://schemas.openxmlformats.org/officeDocument/2006/relationships/font" Target="fonts/font12.fntdata"/><Relationship Id="rId61"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7.fntdata"/><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3.fntdata"/><Relationship Id="rId56" Type="http://schemas.openxmlformats.org/officeDocument/2006/relationships/font" Target="fonts/font11.fntdata"/><Relationship Id="rId64" Type="http://schemas.microsoft.com/office/2018/10/relationships/authors" Target="authors.xml"/><Relationship Id="rId8" Type="http://schemas.openxmlformats.org/officeDocument/2006/relationships/slide" Target="slides/slide7.xml"/><Relationship Id="rId51" Type="http://schemas.openxmlformats.org/officeDocument/2006/relationships/font" Target="fonts/font6.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1.fntdata"/><Relationship Id="rId59" Type="http://schemas.openxmlformats.org/officeDocument/2006/relationships/font" Target="fonts/font14.fntdata"/></Relationships>
</file>

<file path=ppt/comments/modernComment_100_0.xml><?xml version="1.0" encoding="utf-8"?>
<p188:cmLst xmlns:a="http://schemas.openxmlformats.org/drawingml/2006/main" xmlns:r="http://schemas.openxmlformats.org/officeDocument/2006/relationships" xmlns:p188="http://schemas.microsoft.com/office/powerpoint/2018/8/main">
  <p188:cm id="{A61363AA-3A1E-4C45-A9D5-EECB2BE0300D}" authorId="{88EAA391-B02B-602C-9AD8-751290D12476}" status="resolved" created="2023-02-13T08:47:33.057" complete="100000">
    <pc:sldMkLst xmlns:pc="http://schemas.microsoft.com/office/powerpoint/2013/main/command">
      <pc:docMk/>
      <pc:sldMk cId="0" sldId="256"/>
    </pc:sldMkLst>
    <p188:replyLst>
      <p188:reply id="{AA29FDD5-470C-264B-95A6-AA9B9ED3342D}" authorId="{88EAA391-B02B-602C-9AD8-751290D12476}" created="2023-02-13T08:47:43.882">
        <p188:txBody>
          <a:bodyPr/>
          <a:lstStyle/>
          <a:p>
            <a:r>
              <a:rPr lang="en-US"/>
              <a:t>Replace LTC logo with old logo (refined)
</a:t>
            </a:r>
          </a:p>
        </p188:txBody>
      </p188:reply>
      <p188:reply id="{2029B159-B67D-6E4A-9FE5-C35649C90396}" authorId="{88EAA391-B02B-602C-9AD8-751290D12476}" created="2023-02-13T08:47:54.100">
        <p188:txBody>
          <a:bodyPr/>
          <a:lstStyle/>
          <a:p>
            <a:r>
              <a:rPr lang="en-US"/>
              <a:t>Page numbers</a:t>
            </a:r>
          </a:p>
        </p188:txBody>
      </p188:reply>
      <p188:reply id="{B09E805F-FFD2-8146-AB50-8B2A4BE51086}" authorId="{88EAA391-B02B-602C-9AD8-751290D12476}" created="2023-02-13T08:56:28.031">
        <p188:txBody>
          <a:bodyPr/>
          <a:lstStyle/>
          <a:p>
            <a:r>
              <a:rPr lang="en-US"/>
              <a:t>Slide with multiple images</a:t>
            </a:r>
          </a:p>
        </p188:txBody>
      </p188:reply>
    </p188:replyLst>
    <p188:txBody>
      <a:bodyPr/>
      <a:lstStyle/>
      <a:p>
        <a:r>
          <a:rPr lang="en-US"/>
          <a:t>Add Entelect logo</a:t>
        </a:r>
      </a:p>
    </p188:txBody>
  </p188:cm>
</p188:cmLst>
</file>

<file path=ppt/comments/modernComment_123_0.xml><?xml version="1.0" encoding="utf-8"?>
<p188:cmLst xmlns:a="http://schemas.openxmlformats.org/drawingml/2006/main" xmlns:r="http://schemas.openxmlformats.org/officeDocument/2006/relationships" xmlns:p188="http://schemas.microsoft.com/office/powerpoint/2018/8/main">
  <p188:cm id="{11B5BB1D-2A17-5A4C-B08D-F22BE7511E28}" authorId="{88EAA391-B02B-602C-9AD8-751290D12476}" status="resolved" created="2023-02-13T08:50:00.670" complete="100000">
    <pc:sldMkLst xmlns:pc="http://schemas.microsoft.com/office/powerpoint/2013/main/command">
      <pc:docMk/>
      <pc:sldMk cId="0" sldId="291"/>
    </pc:sldMkLst>
    <p188:txBody>
      <a:bodyPr/>
      <a:lstStyle/>
      <a:p>
        <a:r>
          <a:rPr lang="en-US"/>
          <a:t>Add slides with icons</a:t>
        </a:r>
      </a:p>
    </p188:txBody>
  </p188:cm>
</p188:cmLst>
</file>

<file path=ppt/comments/modernComment_12F_CD480E79.xml><?xml version="1.0" encoding="utf-8"?>
<p188:cmLst xmlns:a="http://schemas.openxmlformats.org/drawingml/2006/main" xmlns:r="http://schemas.openxmlformats.org/officeDocument/2006/relationships" xmlns:p188="http://schemas.microsoft.com/office/powerpoint/2018/8/main">
  <p188:cm id="{B82663A4-58FC-854F-A569-CE90CD9B80DC}" authorId="{88EAA391-B02B-602C-9AD8-751290D12476}" status="resolved" created="2023-02-13T08:51:55.285" complete="100000">
    <pc:sldMkLst xmlns:pc="http://schemas.microsoft.com/office/powerpoint/2013/main/command">
      <pc:docMk/>
      <pc:sldMk cId="3444051577" sldId="303"/>
    </pc:sldMkLst>
    <p188:txBody>
      <a:bodyPr/>
      <a:lstStyle/>
      <a:p>
        <a:r>
          <a:rPr lang="en-US"/>
          <a:t>Another activity slide - heading &amp; bullets</a:t>
        </a:r>
      </a:p>
    </p188:txBody>
  </p188:cm>
</p188:cmLst>
</file>

<file path=ppt/comments/modernComment_130_FE80CD94.xml><?xml version="1.0" encoding="utf-8"?>
<p188:cmLst xmlns:a="http://schemas.openxmlformats.org/drawingml/2006/main" xmlns:r="http://schemas.openxmlformats.org/officeDocument/2006/relationships" xmlns:p188="http://schemas.microsoft.com/office/powerpoint/2018/8/main">
  <p188:cm id="{9E15D77D-BFB7-2A41-BF44-F266E84334C8}" authorId="{88EAA391-B02B-602C-9AD8-751290D12476}" status="resolved" created="2023-02-13T08:54:34.599" complete="100000">
    <pc:sldMkLst xmlns:pc="http://schemas.microsoft.com/office/powerpoint/2013/main/command">
      <pc:docMk/>
      <pc:sldMk cId="4269854100" sldId="304"/>
    </pc:sldMkLst>
    <p188:txBody>
      <a:bodyPr/>
      <a:lstStyle/>
      <a:p>
        <a:r>
          <a:rPr lang="en-US"/>
          <a:t>Add option without picture</a:t>
        </a:r>
      </a:p>
    </p188:txBody>
  </p188:cm>
</p188:cmLst>
</file>

<file path=ppt/comments/modernComment_14C_91027266.xml><?xml version="1.0" encoding="utf-8"?>
<p188:cmLst xmlns:a="http://schemas.openxmlformats.org/drawingml/2006/main" xmlns:r="http://schemas.openxmlformats.org/officeDocument/2006/relationships" xmlns:p188="http://schemas.microsoft.com/office/powerpoint/2018/8/main">
  <p188:cm id="{0F67393F-0FE3-458F-88D2-AAE1DA473228}" authorId="{88EAA391-B02B-602C-9AD8-751290D12476}" status="resolved" created="2023-02-13T08:51:55.285">
    <pc:sldMkLst xmlns:pc="http://schemas.microsoft.com/office/powerpoint/2013/main/command">
      <pc:docMk/>
      <pc:sldMk cId="3444051577" sldId="303"/>
    </pc:sldMkLst>
    <p188:txBody>
      <a:bodyPr/>
      <a:lstStyle/>
      <a:p>
        <a:r>
          <a:rPr lang="en-US"/>
          <a:t>Another activity slide - heading &amp; bullets</a:t>
        </a:r>
      </a:p>
    </p188:txBody>
  </p188:cm>
</p188:cmLst>
</file>

<file path=ppt/comments/modernComment_14E_F68258A4.xml><?xml version="1.0" encoding="utf-8"?>
<p188:cmLst xmlns:a="http://schemas.openxmlformats.org/drawingml/2006/main" xmlns:r="http://schemas.openxmlformats.org/officeDocument/2006/relationships" xmlns:p188="http://schemas.microsoft.com/office/powerpoint/2018/8/main">
  <p188:cm id="{3B4B2C09-224D-4CDE-ACC5-903C6C840152}" authorId="{88EAA391-B02B-602C-9AD8-751290D12476}" status="resolved" created="2023-02-13T08:54:34.599">
    <pc:sldMkLst xmlns:pc="http://schemas.microsoft.com/office/powerpoint/2013/main/command">
      <pc:docMk/>
      <pc:sldMk cId="4269854100" sldId="304"/>
    </pc:sldMkLst>
    <p188:txBody>
      <a:bodyPr/>
      <a:lstStyle/>
      <a:p>
        <a:r>
          <a:rPr lang="en-US"/>
          <a:t>Add option without picture</a:t>
        </a:r>
      </a:p>
    </p188:txBody>
  </p188:cm>
</p188:cmLst>
</file>

<file path=ppt/comments/modernComment_14F_F2FBC4B6.xml><?xml version="1.0" encoding="utf-8"?>
<p188:cmLst xmlns:a="http://schemas.openxmlformats.org/drawingml/2006/main" xmlns:r="http://schemas.openxmlformats.org/officeDocument/2006/relationships" xmlns:p188="http://schemas.microsoft.com/office/powerpoint/2018/8/main">
  <p188:cm id="{2DE55F80-2CA7-45E6-895E-83C7404990C9}" authorId="{88EAA391-B02B-602C-9AD8-751290D12476}" status="resolved" created="2023-02-13T08:54:34.599">
    <pc:sldMkLst xmlns:pc="http://schemas.microsoft.com/office/powerpoint/2013/main/command">
      <pc:docMk/>
      <pc:sldMk cId="4269854100" sldId="304"/>
    </pc:sldMkLst>
    <p188:txBody>
      <a:bodyPr/>
      <a:lstStyle/>
      <a:p>
        <a:r>
          <a:rPr lang="en-US"/>
          <a:t>Add option without picture</a:t>
        </a:r>
      </a:p>
    </p188:txBody>
  </p188:cm>
</p188:cmLst>
</file>

<file path=ppt/comments/modernComment_150_A6816F35.xml><?xml version="1.0" encoding="utf-8"?>
<p188:cmLst xmlns:a="http://schemas.openxmlformats.org/drawingml/2006/main" xmlns:r="http://schemas.openxmlformats.org/officeDocument/2006/relationships" xmlns:p188="http://schemas.microsoft.com/office/powerpoint/2018/8/main">
  <p188:cm id="{8EFB462B-4034-4692-ADC1-7BF2CF1FF480}" authorId="{88EAA391-B02B-602C-9AD8-751290D12476}" status="resolved" created="2023-02-13T08:54:34.599">
    <pc:sldMkLst xmlns:pc="http://schemas.microsoft.com/office/powerpoint/2013/main/command">
      <pc:docMk/>
      <pc:sldMk cId="4269854100" sldId="304"/>
    </pc:sldMkLst>
    <p188:txBody>
      <a:bodyPr/>
      <a:lstStyle/>
      <a:p>
        <a:r>
          <a:rPr lang="en-US"/>
          <a:t>Add option without picture</a:t>
        </a:r>
      </a:p>
    </p188:txBody>
  </p188:cm>
</p188:cmLst>
</file>

<file path=ppt/comments/modernComment_151_93E8EC46.xml><?xml version="1.0" encoding="utf-8"?>
<p188:cmLst xmlns:a="http://schemas.openxmlformats.org/drawingml/2006/main" xmlns:r="http://schemas.openxmlformats.org/officeDocument/2006/relationships" xmlns:p188="http://schemas.microsoft.com/office/powerpoint/2018/8/main">
  <p188:cm id="{6609B8C2-43EA-4F21-903D-123304DAEECF}" authorId="{88EAA391-B02B-602C-9AD8-751290D12476}" status="resolved" created="2023-02-13T08:54:34.599">
    <pc:sldMkLst xmlns:pc="http://schemas.microsoft.com/office/powerpoint/2013/main/command">
      <pc:docMk/>
      <pc:sldMk cId="4269854100" sldId="304"/>
    </pc:sldMkLst>
    <p188:txBody>
      <a:bodyPr/>
      <a:lstStyle/>
      <a:p>
        <a:r>
          <a:rPr lang="en-US"/>
          <a:t>Add option without picture</a:t>
        </a:r>
      </a:p>
    </p188:txBody>
  </p188:cm>
</p188:cmLst>
</file>

<file path=ppt/comments/modernComment_152_839B1609.xml><?xml version="1.0" encoding="utf-8"?>
<p188:cmLst xmlns:a="http://schemas.openxmlformats.org/drawingml/2006/main" xmlns:r="http://schemas.openxmlformats.org/officeDocument/2006/relationships" xmlns:p188="http://schemas.microsoft.com/office/powerpoint/2018/8/main">
  <p188:cm id="{0D506783-EDB7-4A63-97BC-C764BA364DD8}" authorId="{88EAA391-B02B-602C-9AD8-751290D12476}" status="resolved" created="2023-02-13T08:54:34.599">
    <pc:sldMkLst xmlns:pc="http://schemas.microsoft.com/office/powerpoint/2013/main/command">
      <pc:docMk/>
      <pc:sldMk cId="4269854100" sldId="304"/>
    </pc:sldMkLst>
    <p188:txBody>
      <a:bodyPr/>
      <a:lstStyle/>
      <a:p>
        <a:r>
          <a:rPr lang="en-US"/>
          <a:t>Add option without picture</a:t>
        </a:r>
      </a:p>
    </p188:txBody>
  </p188:cm>
</p188:cmLst>
</file>

<file path=ppt/comments/modernComment_153_B25E5F58.xml><?xml version="1.0" encoding="utf-8"?>
<p188:cmLst xmlns:a="http://schemas.openxmlformats.org/drawingml/2006/main" xmlns:r="http://schemas.openxmlformats.org/officeDocument/2006/relationships" xmlns:p188="http://schemas.microsoft.com/office/powerpoint/2018/8/main">
  <p188:cm id="{015B64EA-3AF2-483B-9320-2E78E271B28A}" authorId="{88EAA391-B02B-602C-9AD8-751290D12476}" status="resolved" created="2023-02-13T08:54:34.599">
    <pc:sldMkLst xmlns:pc="http://schemas.microsoft.com/office/powerpoint/2013/main/command">
      <pc:docMk/>
      <pc:sldMk cId="4269854100" sldId="304"/>
    </pc:sldMkLst>
    <p188:txBody>
      <a:bodyPr/>
      <a:lstStyle/>
      <a:p>
        <a:r>
          <a:rPr lang="en-US"/>
          <a:t>Add option without picture</a:t>
        </a:r>
      </a:p>
    </p188:txBody>
  </p188:cm>
</p188:cmLst>
</file>

<file path=ppt/comments/modernComment_154_5748DE33.xml><?xml version="1.0" encoding="utf-8"?>
<p188:cmLst xmlns:a="http://schemas.openxmlformats.org/drawingml/2006/main" xmlns:r="http://schemas.openxmlformats.org/officeDocument/2006/relationships" xmlns:p188="http://schemas.microsoft.com/office/powerpoint/2018/8/main">
  <p188:cm id="{C03DEC61-C608-4257-99F9-9C126E4A51DA}" authorId="{88EAA391-B02B-602C-9AD8-751290D12476}" status="resolved" created="2023-02-13T08:54:34.599">
    <pc:sldMkLst xmlns:pc="http://schemas.microsoft.com/office/powerpoint/2013/main/command">
      <pc:docMk/>
      <pc:sldMk cId="4269854100" sldId="304"/>
    </pc:sldMkLst>
    <p188:txBody>
      <a:bodyPr/>
      <a:lstStyle/>
      <a:p>
        <a:r>
          <a:rPr lang="en-US"/>
          <a:t>Add option without picture</a:t>
        </a:r>
      </a:p>
    </p188:txBody>
  </p188:cm>
</p188:cmLst>
</file>

<file path=ppt/comments/modernComment_15B_91A2285B.xml><?xml version="1.0" encoding="utf-8"?>
<p188:cmLst xmlns:a="http://schemas.openxmlformats.org/drawingml/2006/main" xmlns:r="http://schemas.openxmlformats.org/officeDocument/2006/relationships" xmlns:p188="http://schemas.microsoft.com/office/powerpoint/2018/8/main">
  <p188:cm id="{AE68AF0C-FC49-4781-B027-A72E8507EF1D}" authorId="{88EAA391-B02B-602C-9AD8-751290D12476}" status="resolved" created="2023-02-13T08:51:55.285">
    <pc:sldMkLst xmlns:pc="http://schemas.microsoft.com/office/powerpoint/2013/main/command">
      <pc:docMk/>
      <pc:sldMk cId="3444051577" sldId="303"/>
    </pc:sldMkLst>
    <p188:txBody>
      <a:bodyPr/>
      <a:lstStyle/>
      <a:p>
        <a:r>
          <a:rPr lang="en-US"/>
          <a:t>Another activity slide - heading &amp; bullets</a:t>
        </a:r>
      </a:p>
    </p188:txBody>
  </p188:cm>
</p188:cmLst>
</file>

<file path=ppt/comments/modernComment_15C_D89FD28B.xml><?xml version="1.0" encoding="utf-8"?>
<p188:cmLst xmlns:a="http://schemas.openxmlformats.org/drawingml/2006/main" xmlns:r="http://schemas.openxmlformats.org/officeDocument/2006/relationships" xmlns:p188="http://schemas.microsoft.com/office/powerpoint/2018/8/main">
  <p188:cm id="{B676C0B7-6673-4EBC-A3A4-34BFE2F07483}" authorId="{88EAA391-B02B-602C-9AD8-751290D12476}" status="resolved" created="2023-02-13T08:51:55.285">
    <pc:sldMkLst xmlns:pc="http://schemas.microsoft.com/office/powerpoint/2013/main/command">
      <pc:docMk/>
      <pc:sldMk cId="3444051577" sldId="303"/>
    </pc:sldMkLst>
    <p188:txBody>
      <a:bodyPr/>
      <a:lstStyle/>
      <a:p>
        <a:r>
          <a:rPr lang="en-US"/>
          <a:t>Another activity slide - heading &amp; bullets</a:t>
        </a:r>
      </a:p>
    </p188:txBody>
  </p188:cm>
</p188:cmLst>
</file>

<file path=ppt/comments/modernComment_15D_EDB421D5.xml><?xml version="1.0" encoding="utf-8"?>
<p188:cmLst xmlns:a="http://schemas.openxmlformats.org/drawingml/2006/main" xmlns:r="http://schemas.openxmlformats.org/officeDocument/2006/relationships" xmlns:p188="http://schemas.microsoft.com/office/powerpoint/2018/8/main">
  <p188:cm id="{88C5831E-8B36-48E7-BDE1-1A846F3E2C7B}" authorId="{88EAA391-B02B-602C-9AD8-751290D12476}" status="resolved" created="2023-02-13T08:51:55.285">
    <pc:sldMkLst xmlns:pc="http://schemas.microsoft.com/office/powerpoint/2013/main/command">
      <pc:docMk/>
      <pc:sldMk cId="3444051577" sldId="303"/>
    </pc:sldMkLst>
    <p188:txBody>
      <a:bodyPr/>
      <a:lstStyle/>
      <a:p>
        <a:r>
          <a:rPr lang="en-US"/>
          <a:t>Another activity slide - heading &amp; bullets</a:t>
        </a:r>
      </a:p>
    </p188:txBody>
  </p188:cm>
</p188:cmLst>
</file>

<file path=ppt/comments/modernComment_161_2CBBDDC.xml><?xml version="1.0" encoding="utf-8"?>
<p188:cmLst xmlns:a="http://schemas.openxmlformats.org/drawingml/2006/main" xmlns:r="http://schemas.openxmlformats.org/officeDocument/2006/relationships" xmlns:p188="http://schemas.microsoft.com/office/powerpoint/2018/8/main">
  <p188:cm id="{BF034295-078D-4CF1-B052-599A1ED67B82}" authorId="{88EAA391-B02B-602C-9AD8-751290D12476}" status="resolved" created="2023-02-13T08:51:55.285">
    <pc:sldMkLst xmlns:pc="http://schemas.microsoft.com/office/powerpoint/2013/main/command">
      <pc:docMk/>
      <pc:sldMk cId="3444051577" sldId="303"/>
    </pc:sldMkLst>
    <p188:txBody>
      <a:bodyPr/>
      <a:lstStyle/>
      <a:p>
        <a:r>
          <a:rPr lang="en-US"/>
          <a:t>Another activity slide - heading &amp; bullets</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g1388be8e982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6" name="Google Shape;366;g1388be8e982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ge1d838b627_4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4" name="Google Shape;454;ge1d838b627_4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marR="0" lvl="0" indent="-298450" algn="l" defTabSz="914400" rtl="0" eaLnBrk="1" fontAlgn="base" latinLnBrk="0" hangingPunct="1">
              <a:lnSpc>
                <a:spcPct val="100000"/>
              </a:lnSpc>
              <a:spcBef>
                <a:spcPts val="0"/>
              </a:spcBef>
              <a:spcAft>
                <a:spcPts val="0"/>
              </a:spcAft>
              <a:buClr>
                <a:srgbClr val="000000"/>
              </a:buClr>
              <a:buSzPts val="1100"/>
              <a:buFont typeface="Arial"/>
              <a:buChar char="●"/>
              <a:tabLst/>
              <a:defRPr/>
            </a:pPr>
            <a:r>
              <a:rPr lang="en-US" b="0" i="0" dirty="0">
                <a:solidFill>
                  <a:srgbClr val="161616"/>
                </a:solidFill>
                <a:effectLst/>
                <a:latin typeface="IBM Plex Sans" panose="020B0503050203000203" pitchFamily="34" charset="0"/>
              </a:rPr>
              <a:t>These roles interact and overlap, and the dynamics between them vary greatly across development departments and communities.  </a:t>
            </a:r>
            <a:endParaRPr lang="en-US" b="1" i="0" dirty="0">
              <a:solidFill>
                <a:srgbClr val="161616"/>
              </a:solidFill>
              <a:effectLst/>
              <a:latin typeface="inherit"/>
            </a:endParaRPr>
          </a:p>
          <a:p>
            <a:pPr algn="l" fontAlgn="base"/>
            <a:r>
              <a:rPr lang="en-US" b="1" i="0" dirty="0">
                <a:solidFill>
                  <a:srgbClr val="161616"/>
                </a:solidFill>
                <a:effectLst/>
                <a:latin typeface="inherit"/>
              </a:rPr>
              <a:t>Programmers, or coders</a:t>
            </a:r>
            <a:r>
              <a:rPr lang="en-US" b="0" i="0" dirty="0">
                <a:solidFill>
                  <a:srgbClr val="161616"/>
                </a:solidFill>
                <a:effectLst/>
                <a:latin typeface="IBM Plex Sans" panose="020B0503050203000203" pitchFamily="34" charset="0"/>
              </a:rPr>
              <a:t>, write source code to program computers for specific tasks like merging databases, processing online orders, conducting searches or displaying text and graphics. </a:t>
            </a:r>
          </a:p>
          <a:p>
            <a:pPr lvl="1" algn="l" fontAlgn="base"/>
            <a:r>
              <a:rPr lang="en-US" b="0" i="0" dirty="0">
                <a:solidFill>
                  <a:srgbClr val="161616"/>
                </a:solidFill>
                <a:effectLst/>
                <a:latin typeface="IBM Plex Sans" panose="020B0503050203000203" pitchFamily="34" charset="0"/>
              </a:rPr>
              <a:t>Programmers typically interpret instructions from software developers and engineers.</a:t>
            </a:r>
          </a:p>
          <a:p>
            <a:pPr algn="l" fontAlgn="base"/>
            <a:r>
              <a:rPr lang="en-US" b="1" i="0" dirty="0">
                <a:solidFill>
                  <a:srgbClr val="161616"/>
                </a:solidFill>
                <a:effectLst/>
                <a:latin typeface="inherit"/>
              </a:rPr>
              <a:t>Software engineers</a:t>
            </a:r>
            <a:r>
              <a:rPr lang="en-US" b="0" i="0" dirty="0">
                <a:solidFill>
                  <a:srgbClr val="161616"/>
                </a:solidFill>
                <a:effectLst/>
                <a:latin typeface="IBM Plex Sans" panose="020B0503050203000203" pitchFamily="34" charset="0"/>
              </a:rPr>
              <a:t> apply engineering principles to build software and systems to solve problems. </a:t>
            </a:r>
          </a:p>
          <a:p>
            <a:pPr lvl="1" algn="l" fontAlgn="base"/>
            <a:r>
              <a:rPr lang="en-US" b="0" i="0" dirty="0">
                <a:solidFill>
                  <a:srgbClr val="161616"/>
                </a:solidFill>
                <a:effectLst/>
                <a:latin typeface="IBM Plex Sans" panose="020B0503050203000203" pitchFamily="34" charset="0"/>
              </a:rPr>
              <a:t>They use modeling language and other tools to devise solutions that can often be applied to problems in a general way, as opposed to merely solving for a specific instance or client. </a:t>
            </a:r>
          </a:p>
          <a:p>
            <a:pPr lvl="1" algn="l" fontAlgn="base"/>
            <a:r>
              <a:rPr lang="en-US" b="0" i="0" dirty="0">
                <a:solidFill>
                  <a:srgbClr val="161616"/>
                </a:solidFill>
                <a:effectLst/>
                <a:latin typeface="IBM Plex Sans" panose="020B0503050203000203" pitchFamily="34" charset="0"/>
              </a:rPr>
              <a:t>Software engineering solutions adhere to the scientific method and must work in the real world, as with bridges or elevators.</a:t>
            </a:r>
          </a:p>
          <a:p>
            <a:pPr lvl="1" algn="l" fontAlgn="base"/>
            <a:r>
              <a:rPr lang="en-US" b="0" i="0" dirty="0">
                <a:solidFill>
                  <a:srgbClr val="161616"/>
                </a:solidFill>
                <a:effectLst/>
                <a:latin typeface="IBM Plex Sans" panose="020B0503050203000203" pitchFamily="34" charset="0"/>
              </a:rPr>
              <a:t>Their responsibility has grown as products have become increasingly more intelligent with the addition of microprocessors, sensors and software. </a:t>
            </a:r>
          </a:p>
          <a:p>
            <a:pPr algn="l" fontAlgn="base"/>
            <a:r>
              <a:rPr lang="en-US" b="1" i="0" dirty="0">
                <a:solidFill>
                  <a:srgbClr val="161616"/>
                </a:solidFill>
                <a:effectLst/>
                <a:latin typeface="inherit"/>
              </a:rPr>
              <a:t>Software developers</a:t>
            </a:r>
            <a:r>
              <a:rPr lang="en-US" b="0" i="0" dirty="0">
                <a:solidFill>
                  <a:srgbClr val="161616"/>
                </a:solidFill>
                <a:effectLst/>
                <a:latin typeface="IBM Plex Sans" panose="020B0503050203000203" pitchFamily="34" charset="0"/>
              </a:rPr>
              <a:t> have a less formal role than engineers and can be closely involved with specific project areas — including writing code. At the same time, they drive the overall software development lifecycle — including working across functional teams to transform requirements into features, managing development teams and processes, and conducting software testing and maintenance</a:t>
            </a:r>
          </a:p>
          <a:p>
            <a:pPr marL="0" lvl="0" indent="0" algn="l" rtl="0">
              <a:spcBef>
                <a:spcPts val="0"/>
              </a:spcBef>
              <a:spcAft>
                <a:spcPts val="0"/>
              </a:spcAft>
              <a:buNone/>
            </a:pP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0"/>
        <p:cNvGrpSpPr/>
        <p:nvPr/>
      </p:nvGrpSpPr>
      <p:grpSpPr>
        <a:xfrm>
          <a:off x="0" y="0"/>
          <a:ext cx="0" cy="0"/>
          <a:chOff x="0" y="0"/>
          <a:chExt cx="0" cy="0"/>
        </a:xfrm>
      </p:grpSpPr>
      <p:sp>
        <p:nvSpPr>
          <p:cNvPr id="571" name="Google Shape;571;ge1d838b627_4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2" name="Google Shape;572;ge1d838b627_4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What is SDLC  - Involves distinctive phases to initiate software production based on client requirements.</a:t>
            </a:r>
            <a:endParaRPr lang="en-ZA" dirty="0"/>
          </a:p>
        </p:txBody>
      </p:sp>
    </p:spTree>
    <p:extLst>
      <p:ext uri="{BB962C8B-B14F-4D97-AF65-F5344CB8AC3E}">
        <p14:creationId xmlns:p14="http://schemas.microsoft.com/office/powerpoint/2010/main" val="31706600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Google Shape;544;ge1d838b627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5" name="Google Shape;545;ge1d838b627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r>
              <a:rPr lang="en-US" dirty="0"/>
              <a:t>Friendship site for Bob</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3620806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What are the sort of initial questions are we going to ask Bob at this planning stage? </a:t>
            </a:r>
            <a:endParaRPr lang="en-ZA" dirty="0"/>
          </a:p>
        </p:txBody>
      </p:sp>
    </p:spTree>
    <p:extLst>
      <p:ext uri="{BB962C8B-B14F-4D97-AF65-F5344CB8AC3E}">
        <p14:creationId xmlns:p14="http://schemas.microsoft.com/office/powerpoint/2010/main" val="28888076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How will we get the information we need about the friendship site and what could we use to document these requirements? </a:t>
            </a:r>
            <a:endParaRPr lang="en-ZA" dirty="0"/>
          </a:p>
        </p:txBody>
      </p:sp>
    </p:spTree>
    <p:extLst>
      <p:ext uri="{BB962C8B-B14F-4D97-AF65-F5344CB8AC3E}">
        <p14:creationId xmlns:p14="http://schemas.microsoft.com/office/powerpoint/2010/main" val="25833896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When we are designing the application what are some of the things we want users to feel when using the app?</a:t>
            </a:r>
            <a:endParaRPr lang="en-ZA" dirty="0"/>
          </a:p>
        </p:txBody>
      </p:sp>
    </p:spTree>
    <p:extLst>
      <p:ext uri="{BB962C8B-B14F-4D97-AF65-F5344CB8AC3E}">
        <p14:creationId xmlns:p14="http://schemas.microsoft.com/office/powerpoint/2010/main" val="38639162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indent="-298450"/>
            <a:r>
              <a:rPr lang="en-US" dirty="0"/>
              <a:t>What could cause a lag in the development of this site?</a:t>
            </a:r>
            <a:endParaRPr lang="en-ZA" dirty="0"/>
          </a:p>
        </p:txBody>
      </p:sp>
    </p:spTree>
    <p:extLst>
      <p:ext uri="{BB962C8B-B14F-4D97-AF65-F5344CB8AC3E}">
        <p14:creationId xmlns:p14="http://schemas.microsoft.com/office/powerpoint/2010/main" val="24001788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What do you think happens when we find problems with the system at this testing stage?</a:t>
            </a:r>
            <a:endParaRPr lang="en-ZA" dirty="0"/>
          </a:p>
        </p:txBody>
      </p:sp>
    </p:spTree>
    <p:extLst>
      <p:ext uri="{BB962C8B-B14F-4D97-AF65-F5344CB8AC3E}">
        <p14:creationId xmlns:p14="http://schemas.microsoft.com/office/powerpoint/2010/main" val="15481629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What might be new features that we would want to add to Bob’s Friendship site?</a:t>
            </a:r>
            <a:endParaRPr lang="en-ZA" dirty="0"/>
          </a:p>
        </p:txBody>
      </p:sp>
    </p:spTree>
    <p:extLst>
      <p:ext uri="{BB962C8B-B14F-4D97-AF65-F5344CB8AC3E}">
        <p14:creationId xmlns:p14="http://schemas.microsoft.com/office/powerpoint/2010/main" val="23807617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Today we are going to talk about various roles in tech while we learn some cool new terms. </a:t>
            </a:r>
            <a:endParaRPr lang="en-ZA" dirty="0"/>
          </a:p>
        </p:txBody>
      </p:sp>
    </p:spTree>
    <p:extLst>
      <p:ext uri="{BB962C8B-B14F-4D97-AF65-F5344CB8AC3E}">
        <p14:creationId xmlns:p14="http://schemas.microsoft.com/office/powerpoint/2010/main" val="40550252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ge1d838b627_4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4" name="Google Shape;424;ge1d838b627_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r>
              <a:rPr lang="en-US" dirty="0"/>
              <a:t>There are software methodologies used to implemented the SDLC </a:t>
            </a:r>
          </a:p>
          <a:p>
            <a:pPr marL="171450" lvl="0" indent="-171450" algn="l" rtl="0">
              <a:spcBef>
                <a:spcPts val="0"/>
              </a:spcBef>
              <a:spcAft>
                <a:spcPts val="0"/>
              </a:spcAft>
            </a:pPr>
            <a:r>
              <a:rPr lang="en-US" dirty="0"/>
              <a:t>We will be discussing in detail two of these methodologies and them briefly look at four more </a:t>
            </a:r>
            <a:endParaRPr dirty="0"/>
          </a:p>
        </p:txBody>
      </p:sp>
    </p:spTree>
    <p:extLst>
      <p:ext uri="{BB962C8B-B14F-4D97-AF65-F5344CB8AC3E}">
        <p14:creationId xmlns:p14="http://schemas.microsoft.com/office/powerpoint/2010/main" val="145782064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8"/>
        <p:cNvGrpSpPr/>
        <p:nvPr/>
      </p:nvGrpSpPr>
      <p:grpSpPr>
        <a:xfrm>
          <a:off x="0" y="0"/>
          <a:ext cx="0" cy="0"/>
          <a:chOff x="0" y="0"/>
          <a:chExt cx="0" cy="0"/>
        </a:xfrm>
      </p:grpSpPr>
      <p:sp>
        <p:nvSpPr>
          <p:cNvPr id="899" name="Google Shape;899;g1b5ad3db741_1_1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0" name="Google Shape;900;g1b5ad3db741_1_1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r>
              <a:rPr lang="en-US" dirty="0"/>
              <a:t>Finishes one phase before another beginnings</a:t>
            </a:r>
          </a:p>
          <a:p>
            <a:pPr marL="171450" lvl="0" indent="-171450" algn="l" rtl="0">
              <a:spcBef>
                <a:spcPts val="0"/>
              </a:spcBef>
              <a:spcAft>
                <a:spcPts val="0"/>
              </a:spcAft>
            </a:pPr>
            <a:r>
              <a:rPr lang="en-US" dirty="0"/>
              <a:t>Waterfall can be good when you have all the requirements and chances of them changing are slim</a:t>
            </a:r>
          </a:p>
          <a:p>
            <a:pPr marL="171450" lvl="0" indent="-171450" algn="l" rtl="0">
              <a:spcBef>
                <a:spcPts val="0"/>
              </a:spcBef>
              <a:spcAft>
                <a:spcPts val="0"/>
              </a:spcAft>
            </a:pPr>
            <a:r>
              <a:rPr lang="en-US" dirty="0"/>
              <a:t>E.G Logging in functionality!</a:t>
            </a:r>
            <a:endParaRPr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An iterative approach to software development that helps teams deliver value to their customers faster and with fewer headaches</a:t>
            </a:r>
          </a:p>
          <a:p>
            <a:r>
              <a:rPr lang="en-US" b="0" i="0" dirty="0">
                <a:solidFill>
                  <a:srgbClr val="202124"/>
                </a:solidFill>
                <a:effectLst/>
                <a:latin typeface="arial" panose="020B0604020202020204" pitchFamily="34" charset="0"/>
              </a:rPr>
              <a:t>Instead of betting everything on a "big bang" launch, an agile team delivers work in small, but consumable, increments.</a:t>
            </a:r>
            <a:endParaRPr lang="en-US" dirty="0"/>
          </a:p>
          <a:p>
            <a:endParaRPr lang="en-ZA" dirty="0"/>
          </a:p>
        </p:txBody>
      </p:sp>
    </p:spTree>
    <p:extLst>
      <p:ext uri="{BB962C8B-B14F-4D97-AF65-F5344CB8AC3E}">
        <p14:creationId xmlns:p14="http://schemas.microsoft.com/office/powerpoint/2010/main" val="233194001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ZA" dirty="0"/>
          </a:p>
        </p:txBody>
      </p:sp>
    </p:spTree>
    <p:extLst>
      <p:ext uri="{BB962C8B-B14F-4D97-AF65-F5344CB8AC3E}">
        <p14:creationId xmlns:p14="http://schemas.microsoft.com/office/powerpoint/2010/main" val="32481239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0" i="0" dirty="0">
                <a:solidFill>
                  <a:srgbClr val="202124"/>
                </a:solidFill>
                <a:effectLst/>
                <a:latin typeface="arial" panose="020B0604020202020204" pitchFamily="34" charset="0"/>
              </a:rPr>
              <a:t>In short, Lean methodology is </a:t>
            </a:r>
            <a:r>
              <a:rPr lang="en-US" b="1" i="0" dirty="0">
                <a:solidFill>
                  <a:srgbClr val="202124"/>
                </a:solidFill>
                <a:effectLst/>
                <a:latin typeface="arial" panose="020B0604020202020204" pitchFamily="34" charset="0"/>
              </a:rPr>
              <a:t>a way of optimizing the people, resources, effort, and energy of your organization toward creating value for the customer</a:t>
            </a:r>
            <a:r>
              <a:rPr lang="en-US" b="0" i="0" dirty="0">
                <a:solidFill>
                  <a:srgbClr val="202124"/>
                </a:solidFill>
                <a:effectLst/>
                <a:latin typeface="arial" panose="020B0604020202020204" pitchFamily="34" charset="0"/>
              </a:rPr>
              <a:t>.</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b="0" i="0" dirty="0">
                <a:solidFill>
                  <a:srgbClr val="382E2C"/>
                </a:solidFill>
                <a:effectLst/>
                <a:latin typeface="RH Futura Book"/>
              </a:rPr>
              <a:t>The Lean process is about working only on what must be worked on at the time, so there’s no room for multitasking. </a:t>
            </a:r>
            <a:endParaRPr lang="en-US" b="0" i="0" dirty="0">
              <a:solidFill>
                <a:srgbClr val="202124"/>
              </a:solidFill>
              <a:effectLst/>
              <a:latin typeface="arial" panose="020B0604020202020204" pitchFamily="34" charset="0"/>
            </a:endParaRPr>
          </a:p>
          <a:p>
            <a:r>
              <a:rPr lang="en-US" b="0" i="0" dirty="0">
                <a:solidFill>
                  <a:srgbClr val="202124"/>
                </a:solidFill>
                <a:effectLst/>
                <a:latin typeface="arial" panose="020B0604020202020204" pitchFamily="34" charset="0"/>
              </a:rPr>
              <a:t>It is based on two guiding tenets, continuous improvement and respect for people.</a:t>
            </a:r>
            <a:endParaRPr lang="en-ZA" dirty="0"/>
          </a:p>
        </p:txBody>
      </p:sp>
    </p:spTree>
    <p:extLst>
      <p:ext uri="{BB962C8B-B14F-4D97-AF65-F5344CB8AC3E}">
        <p14:creationId xmlns:p14="http://schemas.microsoft.com/office/powerpoint/2010/main" val="106499015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ZA" dirty="0"/>
          </a:p>
        </p:txBody>
      </p:sp>
    </p:spTree>
    <p:extLst>
      <p:ext uri="{BB962C8B-B14F-4D97-AF65-F5344CB8AC3E}">
        <p14:creationId xmlns:p14="http://schemas.microsoft.com/office/powerpoint/2010/main" val="113911371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285750" indent="-285750" algn="l">
              <a:buFont typeface="Arial" panose="020B0604020202020204" pitchFamily="34" charset="0"/>
              <a:buChar char="•"/>
            </a:pPr>
            <a:r>
              <a:rPr lang="en-US" b="0" i="0" dirty="0">
                <a:solidFill>
                  <a:srgbClr val="382E2C"/>
                </a:solidFill>
                <a:effectLst/>
                <a:latin typeface="RH Futura Book"/>
              </a:rPr>
              <a:t>The DevOps methodology is a relative newcomer to the SDLC scene.</a:t>
            </a:r>
          </a:p>
          <a:p>
            <a:pPr marL="285750" indent="-285750" algn="l">
              <a:buFont typeface="Arial" panose="020B0604020202020204" pitchFamily="34" charset="0"/>
              <a:buChar char="•"/>
            </a:pPr>
            <a:r>
              <a:rPr lang="en-US" b="0" i="0" dirty="0">
                <a:solidFill>
                  <a:srgbClr val="382E2C"/>
                </a:solidFill>
                <a:effectLst/>
                <a:latin typeface="RH Futura Book"/>
              </a:rPr>
              <a:t>It emerged from two trends: the application of Agile and Lean practices to operations work, and the general shift in business toward seeing the value of collaboration between development and operations staff at all stages of the SDLC process.</a:t>
            </a:r>
          </a:p>
          <a:p>
            <a:pPr marL="285750" indent="-285750" algn="l">
              <a:buFont typeface="Arial" panose="020B0604020202020204" pitchFamily="34" charset="0"/>
              <a:buChar char="•"/>
            </a:pPr>
            <a:r>
              <a:rPr lang="en-US" b="0" i="0" dirty="0">
                <a:solidFill>
                  <a:srgbClr val="382E2C"/>
                </a:solidFill>
                <a:effectLst/>
                <a:latin typeface="RH Futura Book"/>
              </a:rPr>
              <a:t>In a DevOps model, Developers and Operations teams work together closely — and sometimes as one team — to accelerate innovation and the deployment of higher-quality and more reliable software products and functionalities. </a:t>
            </a:r>
            <a:endParaRPr lang="en-US" b="0" i="0" u="none" dirty="0">
              <a:solidFill>
                <a:schemeClr val="tx1"/>
              </a:solidFill>
              <a:effectLst/>
              <a:latin typeface="RH Futura Book"/>
            </a:endParaRPr>
          </a:p>
          <a:p>
            <a:endParaRPr lang="en-ZA" dirty="0"/>
          </a:p>
        </p:txBody>
      </p:sp>
    </p:spTree>
    <p:extLst>
      <p:ext uri="{BB962C8B-B14F-4D97-AF65-F5344CB8AC3E}">
        <p14:creationId xmlns:p14="http://schemas.microsoft.com/office/powerpoint/2010/main" val="170964556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ge1d838b627_4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4" name="Google Shape;424;ge1d838b627_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8140188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Google Shape;544;ge1d838b627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5" name="Google Shape;545;ge1d838b627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9811792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Google Shape;439;ge1d838b627_4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0" name="Google Shape;440;ge1d838b627_4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866993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gfdee14d49d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6" name="Google Shape;396;gfdee14d49d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Google Shape;439;ge1d838b627_4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0" name="Google Shape;440;ge1d838b627_4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874121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Google Shape;439;ge1d838b627_4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0" name="Google Shape;440;ge1d838b627_4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90103710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Google Shape;439;ge1d838b627_4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0" name="Google Shape;440;ge1d838b627_4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3609005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Google Shape;439;ge1d838b627_4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0" name="Google Shape;440;ge1d838b627_4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559659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Google Shape;439;ge1d838b627_4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0" name="Google Shape;440;ge1d838b627_4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7456901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Google Shape;439;ge1d838b627_4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0" name="Google Shape;440;ge1d838b627_4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15158568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Google Shape;439;ge1d838b627_4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0" name="Google Shape;440;ge1d838b627_4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r>
              <a:rPr lang="en-US" dirty="0"/>
              <a:t>All these roles make up the development team.</a:t>
            </a:r>
            <a:endParaRPr dirty="0"/>
          </a:p>
        </p:txBody>
      </p:sp>
    </p:spTree>
    <p:extLst>
      <p:ext uri="{BB962C8B-B14F-4D97-AF65-F5344CB8AC3E}">
        <p14:creationId xmlns:p14="http://schemas.microsoft.com/office/powerpoint/2010/main" val="380507167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Google Shape;544;ge1d838b627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5" name="Google Shape;545;ge1d838b627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9484903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Google Shape;544;ge1d838b627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5" name="Google Shape;545;ge1d838b627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ZA" dirty="0"/>
              <a:t>-Scrum three pillars</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15110697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8"/>
        <p:cNvGrpSpPr/>
        <p:nvPr/>
      </p:nvGrpSpPr>
      <p:grpSpPr>
        <a:xfrm>
          <a:off x="0" y="0"/>
          <a:ext cx="0" cy="0"/>
          <a:chOff x="0" y="0"/>
          <a:chExt cx="0" cy="0"/>
        </a:xfrm>
      </p:grpSpPr>
      <p:sp>
        <p:nvSpPr>
          <p:cNvPr id="989" name="Google Shape;989;ge207fd22f2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0" name="Google Shape;990;ge207fd22f2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gfdee14d49d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6" name="Google Shape;396;gfdee14d49d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6605922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Google Shape;544;ge1d838b627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5" name="Google Shape;545;ge1d838b627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424211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Google Shape;544;ge1d838b627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5" name="Google Shape;545;ge1d838b627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379846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ge1d838b627_4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4" name="Google Shape;424;ge1d838b627_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Google Shape;439;ge1d838b627_4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0" name="Google Shape;440;ge1d838b627_4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fdc8be9f5f_2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fdc8be9f5f_2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fontAlgn="base"/>
            <a:r>
              <a:rPr lang="en-US" b="1" i="0" dirty="0">
                <a:solidFill>
                  <a:srgbClr val="161616"/>
                </a:solidFill>
                <a:effectLst/>
                <a:latin typeface="inherit"/>
              </a:rPr>
              <a:t>System software</a:t>
            </a:r>
            <a:r>
              <a:rPr lang="en-US" b="0" i="0" dirty="0">
                <a:solidFill>
                  <a:srgbClr val="161616"/>
                </a:solidFill>
                <a:effectLst/>
                <a:latin typeface="IBM Plex Sans" panose="020B0604020202020204" pitchFamily="34" charset="0"/>
              </a:rPr>
              <a:t> to provide core functions such as operating systems, disk management, utilities, hardware management and other operational necessities.</a:t>
            </a:r>
          </a:p>
          <a:p>
            <a:pPr algn="l" fontAlgn="base"/>
            <a:r>
              <a:rPr lang="en-US" b="1" i="0" dirty="0">
                <a:solidFill>
                  <a:srgbClr val="161616"/>
                </a:solidFill>
                <a:effectLst/>
                <a:latin typeface="inherit"/>
              </a:rPr>
              <a:t>Programming software</a:t>
            </a:r>
            <a:r>
              <a:rPr lang="en-US" b="0" i="0" dirty="0">
                <a:solidFill>
                  <a:srgbClr val="161616"/>
                </a:solidFill>
                <a:effectLst/>
                <a:latin typeface="IBM Plex Sans" panose="020B0604020202020204" pitchFamily="34" charset="0"/>
              </a:rPr>
              <a:t> to give programmers tools such as text editors, compilers, linkers, debuggers and other tools to create code.</a:t>
            </a:r>
          </a:p>
          <a:p>
            <a:pPr algn="l" fontAlgn="base"/>
            <a:r>
              <a:rPr lang="en-US" b="1" i="0" dirty="0">
                <a:solidFill>
                  <a:srgbClr val="161616"/>
                </a:solidFill>
                <a:effectLst/>
                <a:latin typeface="inherit"/>
              </a:rPr>
              <a:t>Application software</a:t>
            </a:r>
            <a:r>
              <a:rPr lang="en-US" b="0" i="0" dirty="0">
                <a:solidFill>
                  <a:srgbClr val="161616"/>
                </a:solidFill>
                <a:effectLst/>
                <a:latin typeface="IBM Plex Sans" panose="020B0604020202020204" pitchFamily="34" charset="0"/>
              </a:rPr>
              <a:t> (applications or apps) to help users perform tasks. Office productivity suites, data management software, media players and security programs are examples. Applications also refers to web and mobile applications like those used to shop on Amazon.com, socialize with Facebook or post pictures to Instagram.</a:t>
            </a:r>
          </a:p>
          <a:p>
            <a:pPr marL="0" lvl="0" indent="0" algn="l" rtl="0">
              <a:spcBef>
                <a:spcPts val="0"/>
              </a:spcBef>
              <a:spcAft>
                <a:spcPts val="0"/>
              </a:spcAft>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4572000" y="1181099"/>
            <a:ext cx="3858900" cy="23754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191919"/>
              </a:buClr>
              <a:buSzPts val="5200"/>
              <a:buNone/>
              <a:defRPr sz="5100"/>
            </a:lvl1pPr>
            <a:lvl2pPr lvl="1" algn="ctr" rtl="0">
              <a:spcBef>
                <a:spcPts val="0"/>
              </a:spcBef>
              <a:spcAft>
                <a:spcPts val="0"/>
              </a:spcAft>
              <a:buClr>
                <a:srgbClr val="191919"/>
              </a:buClr>
              <a:buSzPts val="5200"/>
              <a:buNone/>
              <a:defRPr sz="5200">
                <a:solidFill>
                  <a:srgbClr val="191919"/>
                </a:solidFill>
              </a:defRPr>
            </a:lvl2pPr>
            <a:lvl3pPr lvl="2" algn="ctr" rtl="0">
              <a:spcBef>
                <a:spcPts val="0"/>
              </a:spcBef>
              <a:spcAft>
                <a:spcPts val="0"/>
              </a:spcAft>
              <a:buClr>
                <a:srgbClr val="191919"/>
              </a:buClr>
              <a:buSzPts val="5200"/>
              <a:buNone/>
              <a:defRPr sz="5200">
                <a:solidFill>
                  <a:srgbClr val="191919"/>
                </a:solidFill>
              </a:defRPr>
            </a:lvl3pPr>
            <a:lvl4pPr lvl="3" algn="ctr" rtl="0">
              <a:spcBef>
                <a:spcPts val="0"/>
              </a:spcBef>
              <a:spcAft>
                <a:spcPts val="0"/>
              </a:spcAft>
              <a:buClr>
                <a:srgbClr val="191919"/>
              </a:buClr>
              <a:buSzPts val="5200"/>
              <a:buNone/>
              <a:defRPr sz="5200">
                <a:solidFill>
                  <a:srgbClr val="191919"/>
                </a:solidFill>
              </a:defRPr>
            </a:lvl4pPr>
            <a:lvl5pPr lvl="4" algn="ctr" rtl="0">
              <a:spcBef>
                <a:spcPts val="0"/>
              </a:spcBef>
              <a:spcAft>
                <a:spcPts val="0"/>
              </a:spcAft>
              <a:buClr>
                <a:srgbClr val="191919"/>
              </a:buClr>
              <a:buSzPts val="5200"/>
              <a:buNone/>
              <a:defRPr sz="5200">
                <a:solidFill>
                  <a:srgbClr val="191919"/>
                </a:solidFill>
              </a:defRPr>
            </a:lvl5pPr>
            <a:lvl6pPr lvl="5" algn="ctr" rtl="0">
              <a:spcBef>
                <a:spcPts val="0"/>
              </a:spcBef>
              <a:spcAft>
                <a:spcPts val="0"/>
              </a:spcAft>
              <a:buClr>
                <a:srgbClr val="191919"/>
              </a:buClr>
              <a:buSzPts val="5200"/>
              <a:buNone/>
              <a:defRPr sz="5200">
                <a:solidFill>
                  <a:srgbClr val="191919"/>
                </a:solidFill>
              </a:defRPr>
            </a:lvl6pPr>
            <a:lvl7pPr lvl="6" algn="ctr" rtl="0">
              <a:spcBef>
                <a:spcPts val="0"/>
              </a:spcBef>
              <a:spcAft>
                <a:spcPts val="0"/>
              </a:spcAft>
              <a:buClr>
                <a:srgbClr val="191919"/>
              </a:buClr>
              <a:buSzPts val="5200"/>
              <a:buNone/>
              <a:defRPr sz="5200">
                <a:solidFill>
                  <a:srgbClr val="191919"/>
                </a:solidFill>
              </a:defRPr>
            </a:lvl7pPr>
            <a:lvl8pPr lvl="7" algn="ctr" rtl="0">
              <a:spcBef>
                <a:spcPts val="0"/>
              </a:spcBef>
              <a:spcAft>
                <a:spcPts val="0"/>
              </a:spcAft>
              <a:buClr>
                <a:srgbClr val="191919"/>
              </a:buClr>
              <a:buSzPts val="5200"/>
              <a:buNone/>
              <a:defRPr sz="5200">
                <a:solidFill>
                  <a:srgbClr val="191919"/>
                </a:solidFill>
              </a:defRPr>
            </a:lvl8pPr>
            <a:lvl9pPr lvl="8" algn="ctr" rtl="0">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4999800" y="3623138"/>
            <a:ext cx="3003300" cy="5781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11" name="Google Shape;11;p2"/>
          <p:cNvSpPr>
            <a:spLocks noGrp="1"/>
          </p:cNvSpPr>
          <p:nvPr>
            <p:ph type="pic" idx="2"/>
          </p:nvPr>
        </p:nvSpPr>
        <p:spPr>
          <a:xfrm>
            <a:off x="713225" y="539500"/>
            <a:ext cx="2936100" cy="4059900"/>
          </a:xfrm>
          <a:prstGeom prst="rect">
            <a:avLst/>
          </a:prstGeom>
          <a:noFill/>
          <a:ln>
            <a:noFill/>
          </a:ln>
          <a:effectLst>
            <a:outerShdw blurRad="57150" dist="19050" dir="5400000" algn="bl" rotWithShape="0">
              <a:schemeClr val="dk1">
                <a:alpha val="50000"/>
              </a:schemeClr>
            </a:outerShdw>
          </a:effectLst>
        </p:spPr>
      </p:sp>
      <p:cxnSp>
        <p:nvCxnSpPr>
          <p:cNvPr id="12" name="Google Shape;12;p2"/>
          <p:cNvCxnSpPr/>
          <p:nvPr/>
        </p:nvCxnSpPr>
        <p:spPr>
          <a:xfrm>
            <a:off x="4964100" y="4599425"/>
            <a:ext cx="3074700" cy="0"/>
          </a:xfrm>
          <a:prstGeom prst="straightConnector1">
            <a:avLst/>
          </a:prstGeom>
          <a:noFill/>
          <a:ln w="38100" cap="flat" cmpd="sng">
            <a:solidFill>
              <a:schemeClr val="dk2"/>
            </a:solidFill>
            <a:prstDash val="solid"/>
            <a:round/>
            <a:headEnd type="none" w="med" len="med"/>
            <a:tailEnd type="none" w="med" len="med"/>
          </a:ln>
        </p:spPr>
      </p:cxnSp>
      <p:pic>
        <p:nvPicPr>
          <p:cNvPr id="3" name="Picture 2" descr="Graphical user interface, logo&#10;&#10;Description automatically generated">
            <a:extLst>
              <a:ext uri="{FF2B5EF4-FFF2-40B4-BE49-F238E27FC236}">
                <a16:creationId xmlns:a16="http://schemas.microsoft.com/office/drawing/2014/main" id="{A0215EBE-0F27-5044-E0A7-889A506793CF}"/>
              </a:ext>
            </a:extLst>
          </p:cNvPr>
          <p:cNvPicPr>
            <a:picLocks noChangeAspect="1"/>
          </p:cNvPicPr>
          <p:nvPr userDrawn="1"/>
        </p:nvPicPr>
        <p:blipFill>
          <a:blip r:embed="rId2"/>
          <a:stretch>
            <a:fillRect/>
          </a:stretch>
        </p:blipFill>
        <p:spPr>
          <a:xfrm>
            <a:off x="7382759" y="534193"/>
            <a:ext cx="1048016" cy="382089"/>
          </a:xfrm>
          <a:prstGeom prst="rect">
            <a:avLst/>
          </a:prstGeom>
        </p:spPr>
      </p:pic>
      <p:pic>
        <p:nvPicPr>
          <p:cNvPr id="6" name="Picture 5" descr="A picture containing silhouette&#10;&#10;Description automatically generated">
            <a:extLst>
              <a:ext uri="{FF2B5EF4-FFF2-40B4-BE49-F238E27FC236}">
                <a16:creationId xmlns:a16="http://schemas.microsoft.com/office/drawing/2014/main" id="{2F4AD86D-C931-2C5A-F61C-494A9395FB29}"/>
              </a:ext>
            </a:extLst>
          </p:cNvPr>
          <p:cNvPicPr>
            <a:picLocks noChangeAspect="1"/>
          </p:cNvPicPr>
          <p:nvPr userDrawn="1"/>
        </p:nvPicPr>
        <p:blipFill rotWithShape="1">
          <a:blip r:embed="rId3"/>
          <a:srcRect t="28528" b="39021"/>
          <a:stretch/>
        </p:blipFill>
        <p:spPr>
          <a:xfrm>
            <a:off x="6501450" y="609155"/>
            <a:ext cx="715406" cy="232163"/>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userDrawn="1">
  <p:cSld name="BLANK">
    <p:bg>
      <p:bgPr>
        <a:solidFill>
          <a:srgbClr val="FFFFFF"/>
        </a:solidFill>
        <a:effectLst/>
      </p:bgPr>
    </p:bg>
    <p:spTree>
      <p:nvGrpSpPr>
        <p:cNvPr id="1" name="Shape 112"/>
        <p:cNvGrpSpPr/>
        <p:nvPr/>
      </p:nvGrpSpPr>
      <p:grpSpPr>
        <a:xfrm>
          <a:off x="0" y="0"/>
          <a:ext cx="0" cy="0"/>
          <a:chOff x="0" y="0"/>
          <a:chExt cx="0" cy="0"/>
        </a:xfrm>
      </p:grpSpPr>
      <p:pic>
        <p:nvPicPr>
          <p:cNvPr id="3" name="Picture 2" descr="A picture containing silhouette&#10;&#10;Description automatically generated">
            <a:extLst>
              <a:ext uri="{FF2B5EF4-FFF2-40B4-BE49-F238E27FC236}">
                <a16:creationId xmlns:a16="http://schemas.microsoft.com/office/drawing/2014/main" id="{282870BD-A6E7-C31C-0CB7-D6224834993C}"/>
              </a:ext>
            </a:extLst>
          </p:cNvPr>
          <p:cNvPicPr>
            <a:picLocks noChangeAspect="1"/>
          </p:cNvPicPr>
          <p:nvPr userDrawn="1"/>
        </p:nvPicPr>
        <p:blipFill rotWithShape="1">
          <a:blip r:embed="rId2"/>
          <a:srcRect t="28528" b="39021"/>
          <a:stretch/>
        </p:blipFill>
        <p:spPr>
          <a:xfrm>
            <a:off x="4214297" y="4719701"/>
            <a:ext cx="715406" cy="232163"/>
          </a:xfrm>
          <a:prstGeom prst="rect">
            <a:avLst/>
          </a:prstGeom>
        </p:spPr>
      </p:pic>
      <p:pic>
        <p:nvPicPr>
          <p:cNvPr id="4" name="Graphic 3">
            <a:extLst>
              <a:ext uri="{FF2B5EF4-FFF2-40B4-BE49-F238E27FC236}">
                <a16:creationId xmlns:a16="http://schemas.microsoft.com/office/drawing/2014/main" id="{5A48F67C-17D5-2D8F-D5B9-654447E5C53A}"/>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593891" y="4715886"/>
            <a:ext cx="211863" cy="235978"/>
          </a:xfrm>
          <a:prstGeom prst="rect">
            <a:avLst/>
          </a:prstGeom>
        </p:spPr>
      </p:pic>
      <p:sp>
        <p:nvSpPr>
          <p:cNvPr id="5" name="Slide Number Placeholder 12">
            <a:extLst>
              <a:ext uri="{FF2B5EF4-FFF2-40B4-BE49-F238E27FC236}">
                <a16:creationId xmlns:a16="http://schemas.microsoft.com/office/drawing/2014/main" id="{701C58AF-4547-D1C1-6335-D63002FD58D1}"/>
              </a:ext>
            </a:extLst>
          </p:cNvPr>
          <p:cNvSpPr>
            <a:spLocks noGrp="1"/>
          </p:cNvSpPr>
          <p:nvPr>
            <p:ph type="sldNum" sz="quarter" idx="4"/>
          </p:nvPr>
        </p:nvSpPr>
        <p:spPr>
          <a:xfrm>
            <a:off x="8406809" y="211033"/>
            <a:ext cx="425491" cy="198483"/>
          </a:xfrm>
          <a:prstGeom prst="rect">
            <a:avLst/>
          </a:prstGeom>
        </p:spPr>
        <p:txBody>
          <a:bodyPr vert="horz" lIns="91440" tIns="45720" rIns="91440" bIns="45720" rtlCol="0" anchor="ctr"/>
          <a:lstStyle>
            <a:lvl1pPr algn="r">
              <a:defRPr sz="1000" b="0" i="0">
                <a:solidFill>
                  <a:schemeClr val="tx1">
                    <a:tint val="75000"/>
                  </a:schemeClr>
                </a:solidFill>
                <a:latin typeface="Poppins Light" pitchFamily="2" charset="77"/>
                <a:cs typeface="Poppins Light" pitchFamily="2" charset="77"/>
              </a:defRPr>
            </a:lvl1pPr>
          </a:lstStyle>
          <a:p>
            <a:fld id="{9D6B7E9F-2B75-074E-A857-34F9CFC9C695}"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accent1"/>
        </a:solidFill>
        <a:effectLst/>
      </p:bgPr>
    </p:bg>
    <p:spTree>
      <p:nvGrpSpPr>
        <p:cNvPr id="1" name=""/>
        <p:cNvGrpSpPr/>
        <p:nvPr/>
      </p:nvGrpSpPr>
      <p:grpSpPr>
        <a:xfrm>
          <a:off x="0" y="0"/>
          <a:ext cx="0" cy="0"/>
          <a:chOff x="0" y="0"/>
          <a:chExt cx="0" cy="0"/>
        </a:xfrm>
      </p:grpSpPr>
      <p:sp>
        <p:nvSpPr>
          <p:cNvPr id="7" name="Google Shape;183;p18">
            <a:extLst>
              <a:ext uri="{FF2B5EF4-FFF2-40B4-BE49-F238E27FC236}">
                <a16:creationId xmlns:a16="http://schemas.microsoft.com/office/drawing/2014/main" id="{716E73BE-19C8-BE3D-DCA2-D3672883B5DC}"/>
              </a:ext>
            </a:extLst>
          </p:cNvPr>
          <p:cNvSpPr txBox="1">
            <a:spLocks noGrp="1"/>
          </p:cNvSpPr>
          <p:nvPr>
            <p:ph type="body" idx="1" hasCustomPrompt="1"/>
          </p:nvPr>
        </p:nvSpPr>
        <p:spPr>
          <a:xfrm>
            <a:off x="713100" y="3353688"/>
            <a:ext cx="3858900" cy="857400"/>
          </a:xfrm>
          <a:prstGeom prst="rect">
            <a:avLst/>
          </a:prstGeom>
        </p:spPr>
        <p:txBody>
          <a:bodyPr spcFirstLastPara="1" wrap="square" lIns="91425" tIns="91425" rIns="91425" bIns="91425" anchor="t" anchorCtr="0">
            <a:noAutofit/>
          </a:bodyPr>
          <a:lstStyle>
            <a:lvl1pPr marL="7938" lvl="0" indent="0" rtl="0">
              <a:lnSpc>
                <a:spcPct val="100000"/>
              </a:lnSpc>
              <a:spcBef>
                <a:spcPts val="0"/>
              </a:spcBef>
              <a:spcAft>
                <a:spcPts val="0"/>
              </a:spcAft>
              <a:buSzPts val="1400"/>
              <a:buNone/>
              <a:tabLst/>
              <a:defRPr>
                <a:solidFill>
                  <a:schemeClr val="tx1"/>
                </a:solidFill>
              </a:defRPr>
            </a:lvl1pPr>
            <a:lvl2pPr marL="914400" lvl="1" indent="-317500" rtl="0">
              <a:lnSpc>
                <a:spcPct val="115000"/>
              </a:lnSpc>
              <a:spcBef>
                <a:spcPts val="0"/>
              </a:spcBef>
              <a:spcAft>
                <a:spcPts val="0"/>
              </a:spcAft>
              <a:buSzPts val="1400"/>
              <a:buChar char="❏"/>
              <a:defRPr/>
            </a:lvl2pPr>
            <a:lvl3pPr marL="1371600" lvl="2" indent="-317500" rtl="0">
              <a:lnSpc>
                <a:spcPct val="115000"/>
              </a:lnSpc>
              <a:spcBef>
                <a:spcPts val="0"/>
              </a:spcBef>
              <a:spcAft>
                <a:spcPts val="0"/>
              </a:spcAft>
              <a:buSzPts val="1400"/>
              <a:buChar char="❏"/>
              <a:defRPr/>
            </a:lvl3pPr>
            <a:lvl4pPr marL="1828800" lvl="3" indent="-317500" rtl="0">
              <a:lnSpc>
                <a:spcPct val="115000"/>
              </a:lnSpc>
              <a:spcBef>
                <a:spcPts val="0"/>
              </a:spcBef>
              <a:spcAft>
                <a:spcPts val="0"/>
              </a:spcAft>
              <a:buSzPts val="1400"/>
              <a:buChar char="❏"/>
              <a:defRPr/>
            </a:lvl4pPr>
            <a:lvl5pPr marL="2286000" lvl="4" indent="-317500" rtl="0">
              <a:lnSpc>
                <a:spcPct val="115000"/>
              </a:lnSpc>
              <a:spcBef>
                <a:spcPts val="0"/>
              </a:spcBef>
              <a:spcAft>
                <a:spcPts val="0"/>
              </a:spcAft>
              <a:buSzPts val="1400"/>
              <a:buChar char="❏"/>
              <a:defRPr/>
            </a:lvl5pPr>
            <a:lvl6pPr marL="2743200" lvl="5" indent="-317500" rtl="0">
              <a:lnSpc>
                <a:spcPct val="115000"/>
              </a:lnSpc>
              <a:spcBef>
                <a:spcPts val="0"/>
              </a:spcBef>
              <a:spcAft>
                <a:spcPts val="0"/>
              </a:spcAft>
              <a:buSzPts val="1400"/>
              <a:buChar char="❏"/>
              <a:defRPr/>
            </a:lvl6pPr>
            <a:lvl7pPr marL="3200400" lvl="6" indent="-317500" rtl="0">
              <a:lnSpc>
                <a:spcPct val="115000"/>
              </a:lnSpc>
              <a:spcBef>
                <a:spcPts val="0"/>
              </a:spcBef>
              <a:spcAft>
                <a:spcPts val="0"/>
              </a:spcAft>
              <a:buSzPts val="1400"/>
              <a:buChar char="❏"/>
              <a:defRPr/>
            </a:lvl7pPr>
            <a:lvl8pPr marL="3657600" lvl="7" indent="-317500" rtl="0">
              <a:lnSpc>
                <a:spcPct val="115000"/>
              </a:lnSpc>
              <a:spcBef>
                <a:spcPts val="0"/>
              </a:spcBef>
              <a:spcAft>
                <a:spcPts val="0"/>
              </a:spcAft>
              <a:buSzPts val="1400"/>
              <a:buChar char="❏"/>
              <a:defRPr/>
            </a:lvl8pPr>
            <a:lvl9pPr marL="4114800" lvl="8" indent="-317500" rtl="0">
              <a:lnSpc>
                <a:spcPct val="115000"/>
              </a:lnSpc>
              <a:spcBef>
                <a:spcPts val="0"/>
              </a:spcBef>
              <a:spcAft>
                <a:spcPts val="0"/>
              </a:spcAft>
              <a:buSzPts val="1400"/>
              <a:buChar char="❏"/>
              <a:defRPr/>
            </a:lvl9pPr>
          </a:lstStyle>
          <a:p>
            <a:r>
              <a:rPr lang="en-US"/>
              <a:t>Subheading</a:t>
            </a:r>
            <a:endParaRPr/>
          </a:p>
        </p:txBody>
      </p:sp>
      <p:sp>
        <p:nvSpPr>
          <p:cNvPr id="8" name="Google Shape;184;p18">
            <a:extLst>
              <a:ext uri="{FF2B5EF4-FFF2-40B4-BE49-F238E27FC236}">
                <a16:creationId xmlns:a16="http://schemas.microsoft.com/office/drawing/2014/main" id="{005B4732-7A41-CA74-77F4-0730518DF34E}"/>
              </a:ext>
            </a:extLst>
          </p:cNvPr>
          <p:cNvSpPr txBox="1">
            <a:spLocks noGrp="1"/>
          </p:cNvSpPr>
          <p:nvPr>
            <p:ph type="title" hasCustomPrompt="1"/>
          </p:nvPr>
        </p:nvSpPr>
        <p:spPr>
          <a:xfrm>
            <a:off x="713100" y="1154174"/>
            <a:ext cx="3858900" cy="21996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3000"/>
              <a:buNone/>
              <a:defRPr sz="3600">
                <a:solidFill>
                  <a:schemeClr val="tx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Section Slide</a:t>
            </a:r>
            <a:endParaRPr/>
          </a:p>
        </p:txBody>
      </p:sp>
      <p:pic>
        <p:nvPicPr>
          <p:cNvPr id="2" name="Graphic 1">
            <a:extLst>
              <a:ext uri="{FF2B5EF4-FFF2-40B4-BE49-F238E27FC236}">
                <a16:creationId xmlns:a16="http://schemas.microsoft.com/office/drawing/2014/main" id="{82AF3D7D-0753-A04F-0FC7-E1086245950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593891" y="4715886"/>
            <a:ext cx="211863" cy="235978"/>
          </a:xfrm>
          <a:prstGeom prst="rect">
            <a:avLst/>
          </a:prstGeom>
        </p:spPr>
      </p:pic>
      <p:pic>
        <p:nvPicPr>
          <p:cNvPr id="3" name="Picture 2" descr="A picture containing silhouette&#10;&#10;Description automatically generated">
            <a:extLst>
              <a:ext uri="{FF2B5EF4-FFF2-40B4-BE49-F238E27FC236}">
                <a16:creationId xmlns:a16="http://schemas.microsoft.com/office/drawing/2014/main" id="{A3DECCD6-33CB-7695-090E-5BEBB4875E52}"/>
              </a:ext>
            </a:extLst>
          </p:cNvPr>
          <p:cNvPicPr>
            <a:picLocks noChangeAspect="1"/>
          </p:cNvPicPr>
          <p:nvPr userDrawn="1"/>
        </p:nvPicPr>
        <p:blipFill rotWithShape="1">
          <a:blip r:embed="rId4"/>
          <a:srcRect t="28528" b="39021"/>
          <a:stretch/>
        </p:blipFill>
        <p:spPr>
          <a:xfrm>
            <a:off x="4214297" y="4719701"/>
            <a:ext cx="715406" cy="232163"/>
          </a:xfrm>
          <a:prstGeom prst="rect">
            <a:avLst/>
          </a:prstGeom>
        </p:spPr>
      </p:pic>
    </p:spTree>
    <p:extLst>
      <p:ext uri="{BB962C8B-B14F-4D97-AF65-F5344CB8AC3E}">
        <p14:creationId xmlns:p14="http://schemas.microsoft.com/office/powerpoint/2010/main" val="184555684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Custom Layout">
    <p:bg>
      <p:bgPr>
        <a:solidFill>
          <a:schemeClr val="bg2"/>
        </a:solidFill>
        <a:effectLst/>
      </p:bgPr>
    </p:bg>
    <p:spTree>
      <p:nvGrpSpPr>
        <p:cNvPr id="1" name=""/>
        <p:cNvGrpSpPr/>
        <p:nvPr/>
      </p:nvGrpSpPr>
      <p:grpSpPr>
        <a:xfrm>
          <a:off x="0" y="0"/>
          <a:ext cx="0" cy="0"/>
          <a:chOff x="0" y="0"/>
          <a:chExt cx="0" cy="0"/>
        </a:xfrm>
      </p:grpSpPr>
      <p:sp>
        <p:nvSpPr>
          <p:cNvPr id="3" name="Google Shape;183;p18">
            <a:extLst>
              <a:ext uri="{FF2B5EF4-FFF2-40B4-BE49-F238E27FC236}">
                <a16:creationId xmlns:a16="http://schemas.microsoft.com/office/drawing/2014/main" id="{B709B1EA-BDCF-4A39-DBB7-302AC60F671D}"/>
              </a:ext>
            </a:extLst>
          </p:cNvPr>
          <p:cNvSpPr txBox="1">
            <a:spLocks noGrp="1"/>
          </p:cNvSpPr>
          <p:nvPr>
            <p:ph type="body" idx="1" hasCustomPrompt="1"/>
          </p:nvPr>
        </p:nvSpPr>
        <p:spPr>
          <a:xfrm>
            <a:off x="713100" y="3353688"/>
            <a:ext cx="3858900" cy="857400"/>
          </a:xfrm>
          <a:prstGeom prst="rect">
            <a:avLst/>
          </a:prstGeom>
        </p:spPr>
        <p:txBody>
          <a:bodyPr spcFirstLastPara="1" wrap="square" lIns="91425" tIns="91425" rIns="91425" bIns="91425" anchor="t" anchorCtr="0">
            <a:noAutofit/>
          </a:bodyPr>
          <a:lstStyle>
            <a:lvl1pPr marL="7938" lvl="0" indent="0" rtl="0">
              <a:lnSpc>
                <a:spcPct val="100000"/>
              </a:lnSpc>
              <a:spcBef>
                <a:spcPts val="0"/>
              </a:spcBef>
              <a:spcAft>
                <a:spcPts val="0"/>
              </a:spcAft>
              <a:buSzPts val="1400"/>
              <a:buNone/>
              <a:tabLst/>
              <a:defRPr>
                <a:solidFill>
                  <a:schemeClr val="bg1"/>
                </a:solidFill>
              </a:defRPr>
            </a:lvl1pPr>
            <a:lvl2pPr marL="914400" lvl="1" indent="-317500" rtl="0">
              <a:lnSpc>
                <a:spcPct val="115000"/>
              </a:lnSpc>
              <a:spcBef>
                <a:spcPts val="0"/>
              </a:spcBef>
              <a:spcAft>
                <a:spcPts val="0"/>
              </a:spcAft>
              <a:buSzPts val="1400"/>
              <a:buChar char="❏"/>
              <a:defRPr/>
            </a:lvl2pPr>
            <a:lvl3pPr marL="1371600" lvl="2" indent="-317500" rtl="0">
              <a:lnSpc>
                <a:spcPct val="115000"/>
              </a:lnSpc>
              <a:spcBef>
                <a:spcPts val="0"/>
              </a:spcBef>
              <a:spcAft>
                <a:spcPts val="0"/>
              </a:spcAft>
              <a:buSzPts val="1400"/>
              <a:buChar char="❏"/>
              <a:defRPr/>
            </a:lvl3pPr>
            <a:lvl4pPr marL="1828800" lvl="3" indent="-317500" rtl="0">
              <a:lnSpc>
                <a:spcPct val="115000"/>
              </a:lnSpc>
              <a:spcBef>
                <a:spcPts val="0"/>
              </a:spcBef>
              <a:spcAft>
                <a:spcPts val="0"/>
              </a:spcAft>
              <a:buSzPts val="1400"/>
              <a:buChar char="❏"/>
              <a:defRPr/>
            </a:lvl4pPr>
            <a:lvl5pPr marL="2286000" lvl="4" indent="-317500" rtl="0">
              <a:lnSpc>
                <a:spcPct val="115000"/>
              </a:lnSpc>
              <a:spcBef>
                <a:spcPts val="0"/>
              </a:spcBef>
              <a:spcAft>
                <a:spcPts val="0"/>
              </a:spcAft>
              <a:buSzPts val="1400"/>
              <a:buChar char="❏"/>
              <a:defRPr/>
            </a:lvl5pPr>
            <a:lvl6pPr marL="2743200" lvl="5" indent="-317500" rtl="0">
              <a:lnSpc>
                <a:spcPct val="115000"/>
              </a:lnSpc>
              <a:spcBef>
                <a:spcPts val="0"/>
              </a:spcBef>
              <a:spcAft>
                <a:spcPts val="0"/>
              </a:spcAft>
              <a:buSzPts val="1400"/>
              <a:buChar char="❏"/>
              <a:defRPr/>
            </a:lvl6pPr>
            <a:lvl7pPr marL="3200400" lvl="6" indent="-317500" rtl="0">
              <a:lnSpc>
                <a:spcPct val="115000"/>
              </a:lnSpc>
              <a:spcBef>
                <a:spcPts val="0"/>
              </a:spcBef>
              <a:spcAft>
                <a:spcPts val="0"/>
              </a:spcAft>
              <a:buSzPts val="1400"/>
              <a:buChar char="❏"/>
              <a:defRPr/>
            </a:lvl7pPr>
            <a:lvl8pPr marL="3657600" lvl="7" indent="-317500" rtl="0">
              <a:lnSpc>
                <a:spcPct val="115000"/>
              </a:lnSpc>
              <a:spcBef>
                <a:spcPts val="0"/>
              </a:spcBef>
              <a:spcAft>
                <a:spcPts val="0"/>
              </a:spcAft>
              <a:buSzPts val="1400"/>
              <a:buChar char="❏"/>
              <a:defRPr/>
            </a:lvl8pPr>
            <a:lvl9pPr marL="4114800" lvl="8" indent="-317500" rtl="0">
              <a:lnSpc>
                <a:spcPct val="115000"/>
              </a:lnSpc>
              <a:spcBef>
                <a:spcPts val="0"/>
              </a:spcBef>
              <a:spcAft>
                <a:spcPts val="0"/>
              </a:spcAft>
              <a:buSzPts val="1400"/>
              <a:buChar char="❏"/>
              <a:defRPr/>
            </a:lvl9pPr>
          </a:lstStyle>
          <a:p>
            <a:r>
              <a:rPr lang="en-US"/>
              <a:t>Subheading</a:t>
            </a:r>
            <a:endParaRPr/>
          </a:p>
        </p:txBody>
      </p:sp>
      <p:sp>
        <p:nvSpPr>
          <p:cNvPr id="6" name="Google Shape;184;p18">
            <a:extLst>
              <a:ext uri="{FF2B5EF4-FFF2-40B4-BE49-F238E27FC236}">
                <a16:creationId xmlns:a16="http://schemas.microsoft.com/office/drawing/2014/main" id="{DDD90013-1C25-7DC5-C137-3F4AF143AF94}"/>
              </a:ext>
            </a:extLst>
          </p:cNvPr>
          <p:cNvSpPr txBox="1">
            <a:spLocks noGrp="1"/>
          </p:cNvSpPr>
          <p:nvPr>
            <p:ph type="title" hasCustomPrompt="1"/>
          </p:nvPr>
        </p:nvSpPr>
        <p:spPr>
          <a:xfrm>
            <a:off x="713100" y="1154174"/>
            <a:ext cx="3858900" cy="21996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3000"/>
              <a:buNone/>
              <a:defRPr sz="3600">
                <a:solidFill>
                  <a:schemeClr val="bg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Section Slide</a:t>
            </a:r>
            <a:endParaRPr/>
          </a:p>
        </p:txBody>
      </p:sp>
      <p:pic>
        <p:nvPicPr>
          <p:cNvPr id="2" name="Graphic 1">
            <a:extLst>
              <a:ext uri="{FF2B5EF4-FFF2-40B4-BE49-F238E27FC236}">
                <a16:creationId xmlns:a16="http://schemas.microsoft.com/office/drawing/2014/main" id="{2CA6B7AF-05C2-563C-AC7C-5574D5AC78F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593891" y="4715886"/>
            <a:ext cx="211863" cy="235978"/>
          </a:xfrm>
          <a:prstGeom prst="rect">
            <a:avLst/>
          </a:prstGeom>
        </p:spPr>
      </p:pic>
      <p:pic>
        <p:nvPicPr>
          <p:cNvPr id="4" name="Picture 3" descr="A picture containing silhouette&#10;&#10;Description automatically generated">
            <a:extLst>
              <a:ext uri="{FF2B5EF4-FFF2-40B4-BE49-F238E27FC236}">
                <a16:creationId xmlns:a16="http://schemas.microsoft.com/office/drawing/2014/main" id="{C31B8C9E-E9CD-B1FF-0CF2-7A21094EB523}"/>
              </a:ext>
            </a:extLst>
          </p:cNvPr>
          <p:cNvPicPr>
            <a:picLocks noChangeAspect="1"/>
          </p:cNvPicPr>
          <p:nvPr userDrawn="1"/>
        </p:nvPicPr>
        <p:blipFill rotWithShape="1">
          <a:blip r:embed="rId4"/>
          <a:srcRect t="28528" b="39021"/>
          <a:stretch/>
        </p:blipFill>
        <p:spPr>
          <a:xfrm>
            <a:off x="4214297" y="4719701"/>
            <a:ext cx="715406" cy="232163"/>
          </a:xfrm>
          <a:prstGeom prst="rect">
            <a:avLst/>
          </a:prstGeom>
        </p:spPr>
      </p:pic>
    </p:spTree>
    <p:extLst>
      <p:ext uri="{BB962C8B-B14F-4D97-AF65-F5344CB8AC3E}">
        <p14:creationId xmlns:p14="http://schemas.microsoft.com/office/powerpoint/2010/main" val="167745985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able of contents">
  <p:cSld name="BLANK_1_1_1_1_2">
    <p:spTree>
      <p:nvGrpSpPr>
        <p:cNvPr id="1" name="Shape 113"/>
        <p:cNvGrpSpPr/>
        <p:nvPr/>
      </p:nvGrpSpPr>
      <p:grpSpPr>
        <a:xfrm>
          <a:off x="0" y="0"/>
          <a:ext cx="0" cy="0"/>
          <a:chOff x="0" y="0"/>
          <a:chExt cx="0" cy="0"/>
        </a:xfrm>
      </p:grpSpPr>
      <p:cxnSp>
        <p:nvCxnSpPr>
          <p:cNvPr id="125" name="Google Shape;125;p13"/>
          <p:cNvCxnSpPr/>
          <p:nvPr/>
        </p:nvCxnSpPr>
        <p:spPr>
          <a:xfrm>
            <a:off x="3034650" y="4599425"/>
            <a:ext cx="3074700" cy="0"/>
          </a:xfrm>
          <a:prstGeom prst="straightConnector1">
            <a:avLst/>
          </a:prstGeom>
          <a:noFill/>
          <a:ln w="38100" cap="flat" cmpd="sng">
            <a:solidFill>
              <a:schemeClr val="dk2"/>
            </a:solidFill>
            <a:prstDash val="solid"/>
            <a:round/>
            <a:headEnd type="none" w="med" len="med"/>
            <a:tailEnd type="none" w="med" len="med"/>
          </a:ln>
        </p:spPr>
      </p:cxnSp>
      <p:sp>
        <p:nvSpPr>
          <p:cNvPr id="126" name="Google Shape;126;p13"/>
          <p:cNvSpPr txBox="1">
            <a:spLocks noGrp="1"/>
          </p:cNvSpPr>
          <p:nvPr>
            <p:ph type="subTitle" idx="1"/>
          </p:nvPr>
        </p:nvSpPr>
        <p:spPr>
          <a:xfrm>
            <a:off x="1926263" y="1642800"/>
            <a:ext cx="3537000" cy="585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500"/>
              <a:buFont typeface="Bebas Neue"/>
              <a:buNone/>
              <a:defRPr sz="2400" b="1"/>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127" name="Google Shape;127;p13"/>
          <p:cNvSpPr txBox="1">
            <a:spLocks noGrp="1"/>
          </p:cNvSpPr>
          <p:nvPr>
            <p:ph type="subTitle" idx="2"/>
          </p:nvPr>
        </p:nvSpPr>
        <p:spPr>
          <a:xfrm>
            <a:off x="5463338" y="1641000"/>
            <a:ext cx="2488500" cy="588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8" name="Google Shape;128;p13"/>
          <p:cNvSpPr txBox="1">
            <a:spLocks noGrp="1"/>
          </p:cNvSpPr>
          <p:nvPr>
            <p:ph type="title" hasCustomPrompt="1"/>
          </p:nvPr>
        </p:nvSpPr>
        <p:spPr>
          <a:xfrm>
            <a:off x="1192163" y="1642800"/>
            <a:ext cx="734100" cy="5853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2400">
                <a:solidFill>
                  <a:schemeClr val="dk2"/>
                </a:solidFill>
              </a:defRPr>
            </a:lvl1pPr>
            <a:lvl2pPr lvl="1" rtl="0">
              <a:spcBef>
                <a:spcPts val="0"/>
              </a:spcBef>
              <a:spcAft>
                <a:spcPts val="0"/>
              </a:spcAft>
              <a:buClr>
                <a:schemeClr val="lt2"/>
              </a:buClr>
              <a:buSzPts val="3000"/>
              <a:buNone/>
              <a:defRPr sz="3000">
                <a:solidFill>
                  <a:schemeClr val="lt2"/>
                </a:solidFill>
              </a:defRPr>
            </a:lvl2pPr>
            <a:lvl3pPr lvl="2" rtl="0">
              <a:spcBef>
                <a:spcPts val="0"/>
              </a:spcBef>
              <a:spcAft>
                <a:spcPts val="0"/>
              </a:spcAft>
              <a:buClr>
                <a:schemeClr val="lt2"/>
              </a:buClr>
              <a:buSzPts val="3000"/>
              <a:buNone/>
              <a:defRPr sz="3000">
                <a:solidFill>
                  <a:schemeClr val="lt2"/>
                </a:solidFill>
              </a:defRPr>
            </a:lvl3pPr>
            <a:lvl4pPr lvl="3" rtl="0">
              <a:spcBef>
                <a:spcPts val="0"/>
              </a:spcBef>
              <a:spcAft>
                <a:spcPts val="0"/>
              </a:spcAft>
              <a:buClr>
                <a:schemeClr val="lt2"/>
              </a:buClr>
              <a:buSzPts val="3000"/>
              <a:buNone/>
              <a:defRPr sz="3000">
                <a:solidFill>
                  <a:schemeClr val="lt2"/>
                </a:solidFill>
              </a:defRPr>
            </a:lvl4pPr>
            <a:lvl5pPr lvl="4" rtl="0">
              <a:spcBef>
                <a:spcPts val="0"/>
              </a:spcBef>
              <a:spcAft>
                <a:spcPts val="0"/>
              </a:spcAft>
              <a:buClr>
                <a:schemeClr val="lt2"/>
              </a:buClr>
              <a:buSzPts val="3000"/>
              <a:buNone/>
              <a:defRPr sz="3000">
                <a:solidFill>
                  <a:schemeClr val="lt2"/>
                </a:solidFill>
              </a:defRPr>
            </a:lvl5pPr>
            <a:lvl6pPr lvl="5" rtl="0">
              <a:spcBef>
                <a:spcPts val="0"/>
              </a:spcBef>
              <a:spcAft>
                <a:spcPts val="0"/>
              </a:spcAft>
              <a:buClr>
                <a:schemeClr val="lt2"/>
              </a:buClr>
              <a:buSzPts val="3000"/>
              <a:buNone/>
              <a:defRPr sz="3000">
                <a:solidFill>
                  <a:schemeClr val="lt2"/>
                </a:solidFill>
              </a:defRPr>
            </a:lvl6pPr>
            <a:lvl7pPr lvl="6" rtl="0">
              <a:spcBef>
                <a:spcPts val="0"/>
              </a:spcBef>
              <a:spcAft>
                <a:spcPts val="0"/>
              </a:spcAft>
              <a:buClr>
                <a:schemeClr val="lt2"/>
              </a:buClr>
              <a:buSzPts val="3000"/>
              <a:buNone/>
              <a:defRPr sz="3000">
                <a:solidFill>
                  <a:schemeClr val="lt2"/>
                </a:solidFill>
              </a:defRPr>
            </a:lvl7pPr>
            <a:lvl8pPr lvl="7" rtl="0">
              <a:spcBef>
                <a:spcPts val="0"/>
              </a:spcBef>
              <a:spcAft>
                <a:spcPts val="0"/>
              </a:spcAft>
              <a:buClr>
                <a:schemeClr val="lt2"/>
              </a:buClr>
              <a:buSzPts val="3000"/>
              <a:buNone/>
              <a:defRPr sz="3000">
                <a:solidFill>
                  <a:schemeClr val="lt2"/>
                </a:solidFill>
              </a:defRPr>
            </a:lvl8pPr>
            <a:lvl9pPr lvl="8" rtl="0">
              <a:spcBef>
                <a:spcPts val="0"/>
              </a:spcBef>
              <a:spcAft>
                <a:spcPts val="0"/>
              </a:spcAft>
              <a:buClr>
                <a:schemeClr val="lt2"/>
              </a:buClr>
              <a:buSzPts val="3000"/>
              <a:buNone/>
              <a:defRPr sz="3000">
                <a:solidFill>
                  <a:schemeClr val="lt2"/>
                </a:solidFill>
              </a:defRPr>
            </a:lvl9pPr>
          </a:lstStyle>
          <a:p>
            <a:r>
              <a:t>xx%</a:t>
            </a:r>
          </a:p>
        </p:txBody>
      </p:sp>
      <p:sp>
        <p:nvSpPr>
          <p:cNvPr id="129" name="Google Shape;129;p13"/>
          <p:cNvSpPr txBox="1">
            <a:spLocks noGrp="1"/>
          </p:cNvSpPr>
          <p:nvPr>
            <p:ph type="title" idx="3"/>
          </p:nvPr>
        </p:nvSpPr>
        <p:spPr>
          <a:xfrm>
            <a:off x="720000" y="445025"/>
            <a:ext cx="7704000" cy="6645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000"/>
              <a:buNone/>
              <a:defRPr sz="36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30" name="Google Shape;130;p13"/>
          <p:cNvSpPr txBox="1">
            <a:spLocks noGrp="1"/>
          </p:cNvSpPr>
          <p:nvPr>
            <p:ph type="subTitle" idx="4"/>
          </p:nvPr>
        </p:nvSpPr>
        <p:spPr>
          <a:xfrm>
            <a:off x="1926263" y="2610775"/>
            <a:ext cx="3537000" cy="585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500"/>
              <a:buFont typeface="Bebas Neue"/>
              <a:buNone/>
              <a:defRPr sz="2400" b="1"/>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131" name="Google Shape;131;p13"/>
          <p:cNvSpPr txBox="1">
            <a:spLocks noGrp="1"/>
          </p:cNvSpPr>
          <p:nvPr>
            <p:ph type="subTitle" idx="5"/>
          </p:nvPr>
        </p:nvSpPr>
        <p:spPr>
          <a:xfrm>
            <a:off x="5463338" y="2608975"/>
            <a:ext cx="2488500" cy="588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2" name="Google Shape;132;p13"/>
          <p:cNvSpPr txBox="1">
            <a:spLocks noGrp="1"/>
          </p:cNvSpPr>
          <p:nvPr>
            <p:ph type="title" idx="6" hasCustomPrompt="1"/>
          </p:nvPr>
        </p:nvSpPr>
        <p:spPr>
          <a:xfrm>
            <a:off x="1192163" y="2610775"/>
            <a:ext cx="734100" cy="5853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2400">
                <a:solidFill>
                  <a:schemeClr val="dk2"/>
                </a:solidFill>
              </a:defRPr>
            </a:lvl1pPr>
            <a:lvl2pPr lvl="1" rtl="0">
              <a:spcBef>
                <a:spcPts val="0"/>
              </a:spcBef>
              <a:spcAft>
                <a:spcPts val="0"/>
              </a:spcAft>
              <a:buClr>
                <a:schemeClr val="lt2"/>
              </a:buClr>
              <a:buSzPts val="3000"/>
              <a:buNone/>
              <a:defRPr sz="3000">
                <a:solidFill>
                  <a:schemeClr val="lt2"/>
                </a:solidFill>
              </a:defRPr>
            </a:lvl2pPr>
            <a:lvl3pPr lvl="2" rtl="0">
              <a:spcBef>
                <a:spcPts val="0"/>
              </a:spcBef>
              <a:spcAft>
                <a:spcPts val="0"/>
              </a:spcAft>
              <a:buClr>
                <a:schemeClr val="lt2"/>
              </a:buClr>
              <a:buSzPts val="3000"/>
              <a:buNone/>
              <a:defRPr sz="3000">
                <a:solidFill>
                  <a:schemeClr val="lt2"/>
                </a:solidFill>
              </a:defRPr>
            </a:lvl3pPr>
            <a:lvl4pPr lvl="3" rtl="0">
              <a:spcBef>
                <a:spcPts val="0"/>
              </a:spcBef>
              <a:spcAft>
                <a:spcPts val="0"/>
              </a:spcAft>
              <a:buClr>
                <a:schemeClr val="lt2"/>
              </a:buClr>
              <a:buSzPts val="3000"/>
              <a:buNone/>
              <a:defRPr sz="3000">
                <a:solidFill>
                  <a:schemeClr val="lt2"/>
                </a:solidFill>
              </a:defRPr>
            </a:lvl4pPr>
            <a:lvl5pPr lvl="4" rtl="0">
              <a:spcBef>
                <a:spcPts val="0"/>
              </a:spcBef>
              <a:spcAft>
                <a:spcPts val="0"/>
              </a:spcAft>
              <a:buClr>
                <a:schemeClr val="lt2"/>
              </a:buClr>
              <a:buSzPts val="3000"/>
              <a:buNone/>
              <a:defRPr sz="3000">
                <a:solidFill>
                  <a:schemeClr val="lt2"/>
                </a:solidFill>
              </a:defRPr>
            </a:lvl5pPr>
            <a:lvl6pPr lvl="5" rtl="0">
              <a:spcBef>
                <a:spcPts val="0"/>
              </a:spcBef>
              <a:spcAft>
                <a:spcPts val="0"/>
              </a:spcAft>
              <a:buClr>
                <a:schemeClr val="lt2"/>
              </a:buClr>
              <a:buSzPts val="3000"/>
              <a:buNone/>
              <a:defRPr sz="3000">
                <a:solidFill>
                  <a:schemeClr val="lt2"/>
                </a:solidFill>
              </a:defRPr>
            </a:lvl6pPr>
            <a:lvl7pPr lvl="6" rtl="0">
              <a:spcBef>
                <a:spcPts val="0"/>
              </a:spcBef>
              <a:spcAft>
                <a:spcPts val="0"/>
              </a:spcAft>
              <a:buClr>
                <a:schemeClr val="lt2"/>
              </a:buClr>
              <a:buSzPts val="3000"/>
              <a:buNone/>
              <a:defRPr sz="3000">
                <a:solidFill>
                  <a:schemeClr val="lt2"/>
                </a:solidFill>
              </a:defRPr>
            </a:lvl7pPr>
            <a:lvl8pPr lvl="7" rtl="0">
              <a:spcBef>
                <a:spcPts val="0"/>
              </a:spcBef>
              <a:spcAft>
                <a:spcPts val="0"/>
              </a:spcAft>
              <a:buClr>
                <a:schemeClr val="lt2"/>
              </a:buClr>
              <a:buSzPts val="3000"/>
              <a:buNone/>
              <a:defRPr sz="3000">
                <a:solidFill>
                  <a:schemeClr val="lt2"/>
                </a:solidFill>
              </a:defRPr>
            </a:lvl8pPr>
            <a:lvl9pPr lvl="8" rtl="0">
              <a:spcBef>
                <a:spcPts val="0"/>
              </a:spcBef>
              <a:spcAft>
                <a:spcPts val="0"/>
              </a:spcAft>
              <a:buClr>
                <a:schemeClr val="lt2"/>
              </a:buClr>
              <a:buSzPts val="3000"/>
              <a:buNone/>
              <a:defRPr sz="3000">
                <a:solidFill>
                  <a:schemeClr val="lt2"/>
                </a:solidFill>
              </a:defRPr>
            </a:lvl9pPr>
          </a:lstStyle>
          <a:p>
            <a:r>
              <a:t>xx%</a:t>
            </a:r>
          </a:p>
        </p:txBody>
      </p:sp>
      <p:sp>
        <p:nvSpPr>
          <p:cNvPr id="133" name="Google Shape;133;p13"/>
          <p:cNvSpPr txBox="1">
            <a:spLocks noGrp="1"/>
          </p:cNvSpPr>
          <p:nvPr>
            <p:ph type="subTitle" idx="7"/>
          </p:nvPr>
        </p:nvSpPr>
        <p:spPr>
          <a:xfrm>
            <a:off x="1926263" y="3578750"/>
            <a:ext cx="3537000" cy="585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500"/>
              <a:buFont typeface="Bebas Neue"/>
              <a:buNone/>
              <a:defRPr sz="2400" b="1"/>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134" name="Google Shape;134;p13"/>
          <p:cNvSpPr txBox="1">
            <a:spLocks noGrp="1"/>
          </p:cNvSpPr>
          <p:nvPr>
            <p:ph type="subTitle" idx="8"/>
          </p:nvPr>
        </p:nvSpPr>
        <p:spPr>
          <a:xfrm>
            <a:off x="5463338" y="3576950"/>
            <a:ext cx="2488500" cy="588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5" name="Google Shape;135;p13"/>
          <p:cNvSpPr txBox="1">
            <a:spLocks noGrp="1"/>
          </p:cNvSpPr>
          <p:nvPr>
            <p:ph type="title" idx="9" hasCustomPrompt="1"/>
          </p:nvPr>
        </p:nvSpPr>
        <p:spPr>
          <a:xfrm>
            <a:off x="1192163" y="3578750"/>
            <a:ext cx="734100" cy="5853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2400">
                <a:solidFill>
                  <a:schemeClr val="dk2"/>
                </a:solidFill>
              </a:defRPr>
            </a:lvl1pPr>
            <a:lvl2pPr lvl="1" rtl="0">
              <a:spcBef>
                <a:spcPts val="0"/>
              </a:spcBef>
              <a:spcAft>
                <a:spcPts val="0"/>
              </a:spcAft>
              <a:buClr>
                <a:schemeClr val="lt2"/>
              </a:buClr>
              <a:buSzPts val="3000"/>
              <a:buNone/>
              <a:defRPr sz="3000">
                <a:solidFill>
                  <a:schemeClr val="lt2"/>
                </a:solidFill>
              </a:defRPr>
            </a:lvl2pPr>
            <a:lvl3pPr lvl="2" rtl="0">
              <a:spcBef>
                <a:spcPts val="0"/>
              </a:spcBef>
              <a:spcAft>
                <a:spcPts val="0"/>
              </a:spcAft>
              <a:buClr>
                <a:schemeClr val="lt2"/>
              </a:buClr>
              <a:buSzPts val="3000"/>
              <a:buNone/>
              <a:defRPr sz="3000">
                <a:solidFill>
                  <a:schemeClr val="lt2"/>
                </a:solidFill>
              </a:defRPr>
            </a:lvl3pPr>
            <a:lvl4pPr lvl="3" rtl="0">
              <a:spcBef>
                <a:spcPts val="0"/>
              </a:spcBef>
              <a:spcAft>
                <a:spcPts val="0"/>
              </a:spcAft>
              <a:buClr>
                <a:schemeClr val="lt2"/>
              </a:buClr>
              <a:buSzPts val="3000"/>
              <a:buNone/>
              <a:defRPr sz="3000">
                <a:solidFill>
                  <a:schemeClr val="lt2"/>
                </a:solidFill>
              </a:defRPr>
            </a:lvl4pPr>
            <a:lvl5pPr lvl="4" rtl="0">
              <a:spcBef>
                <a:spcPts val="0"/>
              </a:spcBef>
              <a:spcAft>
                <a:spcPts val="0"/>
              </a:spcAft>
              <a:buClr>
                <a:schemeClr val="lt2"/>
              </a:buClr>
              <a:buSzPts val="3000"/>
              <a:buNone/>
              <a:defRPr sz="3000">
                <a:solidFill>
                  <a:schemeClr val="lt2"/>
                </a:solidFill>
              </a:defRPr>
            </a:lvl5pPr>
            <a:lvl6pPr lvl="5" rtl="0">
              <a:spcBef>
                <a:spcPts val="0"/>
              </a:spcBef>
              <a:spcAft>
                <a:spcPts val="0"/>
              </a:spcAft>
              <a:buClr>
                <a:schemeClr val="lt2"/>
              </a:buClr>
              <a:buSzPts val="3000"/>
              <a:buNone/>
              <a:defRPr sz="3000">
                <a:solidFill>
                  <a:schemeClr val="lt2"/>
                </a:solidFill>
              </a:defRPr>
            </a:lvl6pPr>
            <a:lvl7pPr lvl="6" rtl="0">
              <a:spcBef>
                <a:spcPts val="0"/>
              </a:spcBef>
              <a:spcAft>
                <a:spcPts val="0"/>
              </a:spcAft>
              <a:buClr>
                <a:schemeClr val="lt2"/>
              </a:buClr>
              <a:buSzPts val="3000"/>
              <a:buNone/>
              <a:defRPr sz="3000">
                <a:solidFill>
                  <a:schemeClr val="lt2"/>
                </a:solidFill>
              </a:defRPr>
            </a:lvl7pPr>
            <a:lvl8pPr lvl="7" rtl="0">
              <a:spcBef>
                <a:spcPts val="0"/>
              </a:spcBef>
              <a:spcAft>
                <a:spcPts val="0"/>
              </a:spcAft>
              <a:buClr>
                <a:schemeClr val="lt2"/>
              </a:buClr>
              <a:buSzPts val="3000"/>
              <a:buNone/>
              <a:defRPr sz="3000">
                <a:solidFill>
                  <a:schemeClr val="lt2"/>
                </a:solidFill>
              </a:defRPr>
            </a:lvl8pPr>
            <a:lvl9pPr lvl="8" rtl="0">
              <a:spcBef>
                <a:spcPts val="0"/>
              </a:spcBef>
              <a:spcAft>
                <a:spcPts val="0"/>
              </a:spcAft>
              <a:buClr>
                <a:schemeClr val="lt2"/>
              </a:buClr>
              <a:buSzPts val="3000"/>
              <a:buNone/>
              <a:defRPr sz="3000">
                <a:solidFill>
                  <a:schemeClr val="lt2"/>
                </a:solidFill>
              </a:defRPr>
            </a:lvl9pPr>
          </a:lstStyle>
          <a:p>
            <a:r>
              <a:t>xx%</a:t>
            </a:r>
          </a:p>
        </p:txBody>
      </p:sp>
      <p:pic>
        <p:nvPicPr>
          <p:cNvPr id="4" name="Picture 3" descr="A picture containing silhouette&#10;&#10;Description automatically generated">
            <a:extLst>
              <a:ext uri="{FF2B5EF4-FFF2-40B4-BE49-F238E27FC236}">
                <a16:creationId xmlns:a16="http://schemas.microsoft.com/office/drawing/2014/main" id="{5CD2FB47-BBB6-13F6-AC04-F73662776700}"/>
              </a:ext>
            </a:extLst>
          </p:cNvPr>
          <p:cNvPicPr>
            <a:picLocks noChangeAspect="1"/>
          </p:cNvPicPr>
          <p:nvPr userDrawn="1"/>
        </p:nvPicPr>
        <p:blipFill rotWithShape="1">
          <a:blip r:embed="rId2"/>
          <a:srcRect t="28528" b="39021"/>
          <a:stretch/>
        </p:blipFill>
        <p:spPr>
          <a:xfrm>
            <a:off x="4214297" y="4719701"/>
            <a:ext cx="715406" cy="232163"/>
          </a:xfrm>
          <a:prstGeom prst="rect">
            <a:avLst/>
          </a:prstGeom>
        </p:spPr>
      </p:pic>
      <p:pic>
        <p:nvPicPr>
          <p:cNvPr id="5" name="Graphic 4">
            <a:extLst>
              <a:ext uri="{FF2B5EF4-FFF2-40B4-BE49-F238E27FC236}">
                <a16:creationId xmlns:a16="http://schemas.microsoft.com/office/drawing/2014/main" id="{D06D93C9-44E0-0FBF-432E-C4C096ACA79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593891" y="4715886"/>
            <a:ext cx="211863" cy="235978"/>
          </a:xfrm>
          <a:prstGeom prst="rect">
            <a:avLst/>
          </a:prstGeom>
        </p:spPr>
      </p:pic>
      <p:sp>
        <p:nvSpPr>
          <p:cNvPr id="6" name="Slide Number Placeholder 12">
            <a:extLst>
              <a:ext uri="{FF2B5EF4-FFF2-40B4-BE49-F238E27FC236}">
                <a16:creationId xmlns:a16="http://schemas.microsoft.com/office/drawing/2014/main" id="{07B8C5B1-67E4-E36B-429D-6FDC6917D763}"/>
              </a:ext>
            </a:extLst>
          </p:cNvPr>
          <p:cNvSpPr>
            <a:spLocks noGrp="1"/>
          </p:cNvSpPr>
          <p:nvPr>
            <p:ph type="sldNum" sz="quarter" idx="10"/>
          </p:nvPr>
        </p:nvSpPr>
        <p:spPr>
          <a:xfrm>
            <a:off x="8406809" y="211033"/>
            <a:ext cx="425491" cy="198483"/>
          </a:xfrm>
          <a:prstGeom prst="rect">
            <a:avLst/>
          </a:prstGeom>
        </p:spPr>
        <p:txBody>
          <a:bodyPr vert="horz" lIns="91440" tIns="45720" rIns="91440" bIns="45720" rtlCol="0" anchor="ctr"/>
          <a:lstStyle>
            <a:lvl1pPr algn="r">
              <a:defRPr sz="1000" b="0" i="0">
                <a:solidFill>
                  <a:schemeClr val="tx1">
                    <a:tint val="75000"/>
                  </a:schemeClr>
                </a:solidFill>
                <a:latin typeface="Poppins Light" pitchFamily="2" charset="77"/>
                <a:cs typeface="Poppins Light" pitchFamily="2" charset="77"/>
              </a:defRPr>
            </a:lvl1pPr>
          </a:lstStyle>
          <a:p>
            <a:fld id="{9D6B7E9F-2B75-074E-A857-34F9CFC9C695}" type="slidenum">
              <a:rPr lang="en-US" smtClean="0"/>
              <a:pPr/>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1">
  <p:cSld name="CUSTOM_2">
    <p:spTree>
      <p:nvGrpSpPr>
        <p:cNvPr id="1" name="Shape 136"/>
        <p:cNvGrpSpPr/>
        <p:nvPr/>
      </p:nvGrpSpPr>
      <p:grpSpPr>
        <a:xfrm>
          <a:off x="0" y="0"/>
          <a:ext cx="0" cy="0"/>
          <a:chOff x="0" y="0"/>
          <a:chExt cx="0" cy="0"/>
        </a:xfrm>
      </p:grpSpPr>
      <p:grpSp>
        <p:nvGrpSpPr>
          <p:cNvPr id="137" name="Google Shape;137;p14"/>
          <p:cNvGrpSpPr/>
          <p:nvPr/>
        </p:nvGrpSpPr>
        <p:grpSpPr>
          <a:xfrm rot="-2700000">
            <a:off x="7528152" y="-380492"/>
            <a:ext cx="2555203" cy="2315535"/>
            <a:chOff x="-590550" y="1086975"/>
            <a:chExt cx="5590350" cy="5065998"/>
          </a:xfrm>
        </p:grpSpPr>
        <p:sp>
          <p:nvSpPr>
            <p:cNvPr id="138" name="Google Shape;138;p14"/>
            <p:cNvSpPr/>
            <p:nvPr/>
          </p:nvSpPr>
          <p:spPr>
            <a:xfrm>
              <a:off x="963700" y="1086975"/>
              <a:ext cx="3563400" cy="8853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4"/>
            <p:cNvSpPr/>
            <p:nvPr/>
          </p:nvSpPr>
          <p:spPr>
            <a:xfrm>
              <a:off x="-590550" y="2129100"/>
              <a:ext cx="5117700" cy="88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14"/>
            <p:cNvSpPr/>
            <p:nvPr/>
          </p:nvSpPr>
          <p:spPr>
            <a:xfrm>
              <a:off x="1436400" y="3171225"/>
              <a:ext cx="3563400" cy="8853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14"/>
            <p:cNvSpPr/>
            <p:nvPr/>
          </p:nvSpPr>
          <p:spPr>
            <a:xfrm>
              <a:off x="-114300" y="3171225"/>
              <a:ext cx="1440900" cy="88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4"/>
            <p:cNvSpPr/>
            <p:nvPr/>
          </p:nvSpPr>
          <p:spPr>
            <a:xfrm>
              <a:off x="335050" y="4213350"/>
              <a:ext cx="3563400" cy="8853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4"/>
            <p:cNvSpPr/>
            <p:nvPr/>
          </p:nvSpPr>
          <p:spPr>
            <a:xfrm>
              <a:off x="-585046" y="5267673"/>
              <a:ext cx="3563400" cy="88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8" name="Google Shape;148;p14"/>
          <p:cNvSpPr txBox="1">
            <a:spLocks noGrp="1"/>
          </p:cNvSpPr>
          <p:nvPr>
            <p:ph type="title"/>
          </p:nvPr>
        </p:nvSpPr>
        <p:spPr>
          <a:xfrm>
            <a:off x="720000" y="445025"/>
            <a:ext cx="7704000" cy="6645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000"/>
              <a:buNone/>
              <a:defRPr sz="36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cxnSp>
        <p:nvCxnSpPr>
          <p:cNvPr id="149" name="Google Shape;149;p14"/>
          <p:cNvCxnSpPr/>
          <p:nvPr/>
        </p:nvCxnSpPr>
        <p:spPr>
          <a:xfrm>
            <a:off x="3034650" y="4599425"/>
            <a:ext cx="3074700" cy="0"/>
          </a:xfrm>
          <a:prstGeom prst="straightConnector1">
            <a:avLst/>
          </a:prstGeom>
          <a:noFill/>
          <a:ln w="38100" cap="flat" cmpd="sng">
            <a:solidFill>
              <a:schemeClr val="dk2"/>
            </a:solidFill>
            <a:prstDash val="solid"/>
            <a:round/>
            <a:headEnd type="none" w="med" len="med"/>
            <a:tailEnd type="none" w="med" len="med"/>
          </a:ln>
        </p:spPr>
      </p:cxnSp>
      <p:pic>
        <p:nvPicPr>
          <p:cNvPr id="3" name="Graphic 2">
            <a:extLst>
              <a:ext uri="{FF2B5EF4-FFF2-40B4-BE49-F238E27FC236}">
                <a16:creationId xmlns:a16="http://schemas.microsoft.com/office/drawing/2014/main" id="{F003384D-5B33-EC49-AC8D-158DDC453D3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593891" y="4715886"/>
            <a:ext cx="211863" cy="235978"/>
          </a:xfrm>
          <a:prstGeom prst="rect">
            <a:avLst/>
          </a:prstGeom>
        </p:spPr>
      </p:pic>
      <p:pic>
        <p:nvPicPr>
          <p:cNvPr id="4" name="Picture 3" descr="A picture containing silhouette&#10;&#10;Description automatically generated">
            <a:extLst>
              <a:ext uri="{FF2B5EF4-FFF2-40B4-BE49-F238E27FC236}">
                <a16:creationId xmlns:a16="http://schemas.microsoft.com/office/drawing/2014/main" id="{2D1463E7-4B67-0AC3-3B4E-D4F663532095}"/>
              </a:ext>
            </a:extLst>
          </p:cNvPr>
          <p:cNvPicPr>
            <a:picLocks noChangeAspect="1"/>
          </p:cNvPicPr>
          <p:nvPr userDrawn="1"/>
        </p:nvPicPr>
        <p:blipFill rotWithShape="1">
          <a:blip r:embed="rId4"/>
          <a:srcRect t="28528" b="39021"/>
          <a:stretch/>
        </p:blipFill>
        <p:spPr>
          <a:xfrm>
            <a:off x="4214297" y="4719701"/>
            <a:ext cx="715406" cy="232163"/>
          </a:xfrm>
          <a:prstGeom prst="rect">
            <a:avLst/>
          </a:prstGeom>
        </p:spPr>
      </p:pic>
      <p:sp>
        <p:nvSpPr>
          <p:cNvPr id="5" name="Slide Number Placeholder 12">
            <a:extLst>
              <a:ext uri="{FF2B5EF4-FFF2-40B4-BE49-F238E27FC236}">
                <a16:creationId xmlns:a16="http://schemas.microsoft.com/office/drawing/2014/main" id="{E6A0D261-640A-0DCA-8F29-EFFA8ECFDEE8}"/>
              </a:ext>
            </a:extLst>
          </p:cNvPr>
          <p:cNvSpPr>
            <a:spLocks noGrp="1"/>
          </p:cNvSpPr>
          <p:nvPr>
            <p:ph type="sldNum" sz="quarter" idx="4"/>
          </p:nvPr>
        </p:nvSpPr>
        <p:spPr>
          <a:xfrm>
            <a:off x="8406809" y="211033"/>
            <a:ext cx="425491" cy="198483"/>
          </a:xfrm>
          <a:prstGeom prst="rect">
            <a:avLst/>
          </a:prstGeom>
        </p:spPr>
        <p:txBody>
          <a:bodyPr vert="horz" lIns="91440" tIns="45720" rIns="91440" bIns="45720" rtlCol="0" anchor="ctr"/>
          <a:lstStyle>
            <a:lvl1pPr algn="r">
              <a:defRPr sz="1000" b="0" i="0">
                <a:solidFill>
                  <a:schemeClr val="tx2"/>
                </a:solidFill>
                <a:latin typeface="Poppins Light" pitchFamily="2" charset="77"/>
                <a:cs typeface="Poppins Light" pitchFamily="2" charset="77"/>
              </a:defRPr>
            </a:lvl1pPr>
          </a:lstStyle>
          <a:p>
            <a:fld id="{9D6B7E9F-2B75-074E-A857-34F9CFC9C695}" type="slidenum">
              <a:rPr lang="en-US" smtClean="0"/>
              <a:pPr/>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hree columns">
  <p:cSld name="CUSTOM_13">
    <p:spTree>
      <p:nvGrpSpPr>
        <p:cNvPr id="1" name="Shape 202"/>
        <p:cNvGrpSpPr/>
        <p:nvPr/>
      </p:nvGrpSpPr>
      <p:grpSpPr>
        <a:xfrm>
          <a:off x="0" y="0"/>
          <a:ext cx="0" cy="0"/>
          <a:chOff x="0" y="0"/>
          <a:chExt cx="0" cy="0"/>
        </a:xfrm>
      </p:grpSpPr>
      <p:cxnSp>
        <p:nvCxnSpPr>
          <p:cNvPr id="207" name="Google Shape;207;p22"/>
          <p:cNvCxnSpPr/>
          <p:nvPr/>
        </p:nvCxnSpPr>
        <p:spPr>
          <a:xfrm>
            <a:off x="3034650" y="4599425"/>
            <a:ext cx="3074700" cy="0"/>
          </a:xfrm>
          <a:prstGeom prst="straightConnector1">
            <a:avLst/>
          </a:prstGeom>
          <a:noFill/>
          <a:ln w="38100" cap="flat" cmpd="sng">
            <a:solidFill>
              <a:schemeClr val="dk2"/>
            </a:solidFill>
            <a:prstDash val="solid"/>
            <a:round/>
            <a:headEnd type="none" w="med" len="med"/>
            <a:tailEnd type="none" w="med" len="med"/>
          </a:ln>
        </p:spPr>
      </p:cxnSp>
      <p:sp>
        <p:nvSpPr>
          <p:cNvPr id="212" name="Google Shape;212;p22"/>
          <p:cNvSpPr txBox="1">
            <a:spLocks noGrp="1"/>
          </p:cNvSpPr>
          <p:nvPr>
            <p:ph type="subTitle" idx="1"/>
          </p:nvPr>
        </p:nvSpPr>
        <p:spPr>
          <a:xfrm>
            <a:off x="713225" y="2419350"/>
            <a:ext cx="2568000" cy="510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500"/>
              <a:buFont typeface="Bebas Neue"/>
              <a:buNone/>
              <a:defRPr sz="2400" b="1"/>
            </a:lvl1pPr>
            <a:lvl2pPr lvl="1"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213" name="Google Shape;213;p22"/>
          <p:cNvSpPr txBox="1">
            <a:spLocks noGrp="1"/>
          </p:cNvSpPr>
          <p:nvPr>
            <p:ph type="subTitle" idx="2"/>
          </p:nvPr>
        </p:nvSpPr>
        <p:spPr>
          <a:xfrm>
            <a:off x="713225" y="2959275"/>
            <a:ext cx="2568000" cy="817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14" name="Google Shape;214;p22"/>
          <p:cNvSpPr txBox="1">
            <a:spLocks noGrp="1"/>
          </p:cNvSpPr>
          <p:nvPr>
            <p:ph type="subTitle" idx="3"/>
          </p:nvPr>
        </p:nvSpPr>
        <p:spPr>
          <a:xfrm>
            <a:off x="3281290" y="2959275"/>
            <a:ext cx="2568000" cy="817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15" name="Google Shape;215;p22"/>
          <p:cNvSpPr txBox="1">
            <a:spLocks noGrp="1"/>
          </p:cNvSpPr>
          <p:nvPr>
            <p:ph type="subTitle" idx="4"/>
          </p:nvPr>
        </p:nvSpPr>
        <p:spPr>
          <a:xfrm>
            <a:off x="5849354" y="2959275"/>
            <a:ext cx="2568000" cy="817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16" name="Google Shape;216;p22"/>
          <p:cNvSpPr txBox="1">
            <a:spLocks noGrp="1"/>
          </p:cNvSpPr>
          <p:nvPr>
            <p:ph type="title"/>
          </p:nvPr>
        </p:nvSpPr>
        <p:spPr>
          <a:xfrm>
            <a:off x="720000" y="445025"/>
            <a:ext cx="7704000" cy="6645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000"/>
              <a:buNone/>
              <a:defRPr sz="36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17" name="Google Shape;217;p22"/>
          <p:cNvSpPr txBox="1">
            <a:spLocks noGrp="1"/>
          </p:cNvSpPr>
          <p:nvPr>
            <p:ph type="subTitle" idx="5"/>
          </p:nvPr>
        </p:nvSpPr>
        <p:spPr>
          <a:xfrm>
            <a:off x="3288000" y="2419350"/>
            <a:ext cx="2568000" cy="510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500"/>
              <a:buFont typeface="Bebas Neue"/>
              <a:buNone/>
              <a:defRPr sz="2400" b="1"/>
            </a:lvl1pPr>
            <a:lvl2pPr lvl="1"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218" name="Google Shape;218;p22"/>
          <p:cNvSpPr txBox="1">
            <a:spLocks noGrp="1"/>
          </p:cNvSpPr>
          <p:nvPr>
            <p:ph type="subTitle" idx="6"/>
          </p:nvPr>
        </p:nvSpPr>
        <p:spPr>
          <a:xfrm>
            <a:off x="5862775" y="2419350"/>
            <a:ext cx="2568000" cy="510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500"/>
              <a:buFont typeface="Bebas Neue"/>
              <a:buNone/>
              <a:defRPr sz="2400" b="1"/>
            </a:lvl1pPr>
            <a:lvl2pPr lvl="1"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pic>
        <p:nvPicPr>
          <p:cNvPr id="3" name="Graphic 2">
            <a:extLst>
              <a:ext uri="{FF2B5EF4-FFF2-40B4-BE49-F238E27FC236}">
                <a16:creationId xmlns:a16="http://schemas.microsoft.com/office/drawing/2014/main" id="{E9A97B13-5069-AFD1-A0B7-5EC1762986E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593891" y="4715886"/>
            <a:ext cx="211863" cy="235978"/>
          </a:xfrm>
          <a:prstGeom prst="rect">
            <a:avLst/>
          </a:prstGeom>
        </p:spPr>
      </p:pic>
      <p:pic>
        <p:nvPicPr>
          <p:cNvPr id="4" name="Picture 3" descr="A picture containing silhouette&#10;&#10;Description automatically generated">
            <a:extLst>
              <a:ext uri="{FF2B5EF4-FFF2-40B4-BE49-F238E27FC236}">
                <a16:creationId xmlns:a16="http://schemas.microsoft.com/office/drawing/2014/main" id="{F37E6507-E5E7-7304-2CB6-B3A031C231E6}"/>
              </a:ext>
            </a:extLst>
          </p:cNvPr>
          <p:cNvPicPr>
            <a:picLocks noChangeAspect="1"/>
          </p:cNvPicPr>
          <p:nvPr userDrawn="1"/>
        </p:nvPicPr>
        <p:blipFill rotWithShape="1">
          <a:blip r:embed="rId4"/>
          <a:srcRect t="28528" b="39021"/>
          <a:stretch/>
        </p:blipFill>
        <p:spPr>
          <a:xfrm>
            <a:off x="4214297" y="4719701"/>
            <a:ext cx="715406" cy="232163"/>
          </a:xfrm>
          <a:prstGeom prst="rect">
            <a:avLst/>
          </a:prstGeom>
        </p:spPr>
      </p:pic>
      <p:sp>
        <p:nvSpPr>
          <p:cNvPr id="5" name="Slide Number Placeholder 12">
            <a:extLst>
              <a:ext uri="{FF2B5EF4-FFF2-40B4-BE49-F238E27FC236}">
                <a16:creationId xmlns:a16="http://schemas.microsoft.com/office/drawing/2014/main" id="{FBF87406-AB2B-5C2C-17AE-0218F99C87A6}"/>
              </a:ext>
            </a:extLst>
          </p:cNvPr>
          <p:cNvSpPr>
            <a:spLocks noGrp="1"/>
          </p:cNvSpPr>
          <p:nvPr>
            <p:ph type="sldNum" sz="quarter" idx="10"/>
          </p:nvPr>
        </p:nvSpPr>
        <p:spPr>
          <a:xfrm>
            <a:off x="8406809" y="211033"/>
            <a:ext cx="425491" cy="198483"/>
          </a:xfrm>
          <a:prstGeom prst="rect">
            <a:avLst/>
          </a:prstGeom>
        </p:spPr>
        <p:txBody>
          <a:bodyPr vert="horz" lIns="91440" tIns="45720" rIns="91440" bIns="45720" rtlCol="0" anchor="ctr"/>
          <a:lstStyle>
            <a:lvl1pPr algn="r">
              <a:defRPr sz="1000" b="0" i="0">
                <a:solidFill>
                  <a:schemeClr val="tx1">
                    <a:tint val="75000"/>
                  </a:schemeClr>
                </a:solidFill>
                <a:latin typeface="Poppins Light" pitchFamily="2" charset="77"/>
                <a:cs typeface="Poppins Light" pitchFamily="2" charset="77"/>
              </a:defRPr>
            </a:lvl1pPr>
          </a:lstStyle>
          <a:p>
            <a:fld id="{9D6B7E9F-2B75-074E-A857-34F9CFC9C695}" type="slidenum">
              <a:rPr lang="en-US" smtClean="0"/>
              <a:pPr/>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hanks">
  <p:cSld name="BLANK_1_1_1_1_1_1_2">
    <p:spTree>
      <p:nvGrpSpPr>
        <p:cNvPr id="1" name="Shape 320"/>
        <p:cNvGrpSpPr/>
        <p:nvPr/>
      </p:nvGrpSpPr>
      <p:grpSpPr>
        <a:xfrm>
          <a:off x="0" y="0"/>
          <a:ext cx="0" cy="0"/>
          <a:chOff x="0" y="0"/>
          <a:chExt cx="0" cy="0"/>
        </a:xfrm>
      </p:grpSpPr>
      <p:sp>
        <p:nvSpPr>
          <p:cNvPr id="321" name="Google Shape;321;p28"/>
          <p:cNvSpPr txBox="1">
            <a:spLocks noGrp="1"/>
          </p:cNvSpPr>
          <p:nvPr>
            <p:ph type="ctrTitle"/>
          </p:nvPr>
        </p:nvSpPr>
        <p:spPr>
          <a:xfrm>
            <a:off x="713225" y="539500"/>
            <a:ext cx="4982700" cy="924300"/>
          </a:xfrm>
          <a:prstGeom prst="rect">
            <a:avLst/>
          </a:prstGeom>
        </p:spPr>
        <p:txBody>
          <a:bodyPr spcFirstLastPara="1" wrap="square" lIns="91425" tIns="91425" rIns="91425" bIns="91425" anchor="b" anchorCtr="0">
            <a:noAutofit/>
          </a:bodyPr>
          <a:lstStyle>
            <a:lvl1pPr lvl="0" rtl="0">
              <a:spcBef>
                <a:spcPts val="0"/>
              </a:spcBef>
              <a:spcAft>
                <a:spcPts val="0"/>
              </a:spcAft>
              <a:buSzPts val="5200"/>
              <a:buNone/>
              <a:defRPr sz="60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322" name="Google Shape;322;p28"/>
          <p:cNvSpPr txBox="1">
            <a:spLocks noGrp="1"/>
          </p:cNvSpPr>
          <p:nvPr>
            <p:ph type="subTitle" idx="1"/>
          </p:nvPr>
        </p:nvSpPr>
        <p:spPr>
          <a:xfrm>
            <a:off x="713225" y="1463651"/>
            <a:ext cx="4982700" cy="1298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324" name="Google Shape;324;p28"/>
          <p:cNvSpPr>
            <a:spLocks noGrp="1"/>
          </p:cNvSpPr>
          <p:nvPr>
            <p:ph type="pic" idx="2"/>
          </p:nvPr>
        </p:nvSpPr>
        <p:spPr>
          <a:xfrm>
            <a:off x="5494758" y="539500"/>
            <a:ext cx="2936100" cy="4059900"/>
          </a:xfrm>
          <a:prstGeom prst="rect">
            <a:avLst/>
          </a:prstGeom>
          <a:noFill/>
          <a:ln>
            <a:noFill/>
          </a:ln>
          <a:effectLst>
            <a:outerShdw blurRad="57150" dist="19050" dir="5400000" algn="bl" rotWithShape="0">
              <a:schemeClr val="dk1">
                <a:alpha val="50000"/>
              </a:schemeClr>
            </a:outerShdw>
          </a:effectLst>
        </p:spPr>
      </p:sp>
      <p:pic>
        <p:nvPicPr>
          <p:cNvPr id="3" name="Graphic 2">
            <a:extLst>
              <a:ext uri="{FF2B5EF4-FFF2-40B4-BE49-F238E27FC236}">
                <a16:creationId xmlns:a16="http://schemas.microsoft.com/office/drawing/2014/main" id="{41AD6D29-0529-63B3-C448-FEABA112E57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593891" y="4715886"/>
            <a:ext cx="211863" cy="235978"/>
          </a:xfrm>
          <a:prstGeom prst="rect">
            <a:avLst/>
          </a:prstGeom>
        </p:spPr>
      </p:pic>
      <p:pic>
        <p:nvPicPr>
          <p:cNvPr id="4" name="Picture 3" descr="A picture containing silhouette&#10;&#10;Description automatically generated">
            <a:extLst>
              <a:ext uri="{FF2B5EF4-FFF2-40B4-BE49-F238E27FC236}">
                <a16:creationId xmlns:a16="http://schemas.microsoft.com/office/drawing/2014/main" id="{41E0C635-4FCD-ECD2-8BC3-CA6717843D94}"/>
              </a:ext>
            </a:extLst>
          </p:cNvPr>
          <p:cNvPicPr>
            <a:picLocks noChangeAspect="1"/>
          </p:cNvPicPr>
          <p:nvPr userDrawn="1"/>
        </p:nvPicPr>
        <p:blipFill rotWithShape="1">
          <a:blip r:embed="rId4"/>
          <a:srcRect t="28528" b="39021"/>
          <a:stretch/>
        </p:blipFill>
        <p:spPr>
          <a:xfrm>
            <a:off x="4214297" y="4719701"/>
            <a:ext cx="715406" cy="232163"/>
          </a:xfrm>
          <a:prstGeom prst="rect">
            <a:avLst/>
          </a:prstGeom>
        </p:spPr>
      </p:pic>
      <p:sp>
        <p:nvSpPr>
          <p:cNvPr id="5" name="Slide Number Placeholder 12">
            <a:extLst>
              <a:ext uri="{FF2B5EF4-FFF2-40B4-BE49-F238E27FC236}">
                <a16:creationId xmlns:a16="http://schemas.microsoft.com/office/drawing/2014/main" id="{3F933582-500D-D496-12E5-77AED66A9AAA}"/>
              </a:ext>
            </a:extLst>
          </p:cNvPr>
          <p:cNvSpPr>
            <a:spLocks noGrp="1"/>
          </p:cNvSpPr>
          <p:nvPr>
            <p:ph type="sldNum" sz="quarter" idx="4"/>
          </p:nvPr>
        </p:nvSpPr>
        <p:spPr>
          <a:xfrm>
            <a:off x="8406809" y="211033"/>
            <a:ext cx="425491" cy="198483"/>
          </a:xfrm>
          <a:prstGeom prst="rect">
            <a:avLst/>
          </a:prstGeom>
        </p:spPr>
        <p:txBody>
          <a:bodyPr vert="horz" lIns="91440" tIns="45720" rIns="91440" bIns="45720" rtlCol="0" anchor="ctr"/>
          <a:lstStyle>
            <a:lvl1pPr algn="r">
              <a:defRPr sz="1000" b="0" i="0">
                <a:solidFill>
                  <a:schemeClr val="tx1">
                    <a:tint val="75000"/>
                  </a:schemeClr>
                </a:solidFill>
                <a:latin typeface="Poppins Light" pitchFamily="2" charset="77"/>
                <a:cs typeface="Poppins Light" pitchFamily="2" charset="77"/>
              </a:defRPr>
            </a:lvl1pPr>
          </a:lstStyle>
          <a:p>
            <a:fld id="{9D6B7E9F-2B75-074E-A857-34F9CFC9C695}" type="slidenum">
              <a:rPr lang="en-US" smtClean="0"/>
              <a:pPr/>
              <a:t>‹#›</a:t>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ackground 1">
  <p:cSld name="CUSTOM_25">
    <p:spTree>
      <p:nvGrpSpPr>
        <p:cNvPr id="1" name="Shape 342"/>
        <p:cNvGrpSpPr/>
        <p:nvPr/>
      </p:nvGrpSpPr>
      <p:grpSpPr>
        <a:xfrm>
          <a:off x="0" y="0"/>
          <a:ext cx="0" cy="0"/>
          <a:chOff x="0" y="0"/>
          <a:chExt cx="0" cy="0"/>
        </a:xfrm>
      </p:grpSpPr>
      <p:grpSp>
        <p:nvGrpSpPr>
          <p:cNvPr id="347" name="Google Shape;347;p30"/>
          <p:cNvGrpSpPr/>
          <p:nvPr/>
        </p:nvGrpSpPr>
        <p:grpSpPr>
          <a:xfrm rot="-2700000">
            <a:off x="-1487070" y="4014845"/>
            <a:ext cx="2555203" cy="1357304"/>
            <a:chOff x="-590550" y="2129100"/>
            <a:chExt cx="5590350" cy="2969550"/>
          </a:xfrm>
        </p:grpSpPr>
        <p:sp>
          <p:nvSpPr>
            <p:cNvPr id="348" name="Google Shape;348;p30"/>
            <p:cNvSpPr/>
            <p:nvPr/>
          </p:nvSpPr>
          <p:spPr>
            <a:xfrm>
              <a:off x="-590550" y="2129100"/>
              <a:ext cx="5117700" cy="88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30"/>
            <p:cNvSpPr/>
            <p:nvPr/>
          </p:nvSpPr>
          <p:spPr>
            <a:xfrm>
              <a:off x="1436400" y="3171225"/>
              <a:ext cx="3563400" cy="8853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30"/>
            <p:cNvSpPr/>
            <p:nvPr/>
          </p:nvSpPr>
          <p:spPr>
            <a:xfrm>
              <a:off x="335050" y="4213350"/>
              <a:ext cx="3563400" cy="8853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Graphic 1">
            <a:extLst>
              <a:ext uri="{FF2B5EF4-FFF2-40B4-BE49-F238E27FC236}">
                <a16:creationId xmlns:a16="http://schemas.microsoft.com/office/drawing/2014/main" id="{43917248-6167-D68B-963A-8D3D226D65A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593891" y="4715886"/>
            <a:ext cx="211863" cy="235978"/>
          </a:xfrm>
          <a:prstGeom prst="rect">
            <a:avLst/>
          </a:prstGeom>
        </p:spPr>
      </p:pic>
      <p:pic>
        <p:nvPicPr>
          <p:cNvPr id="4" name="Picture 3" descr="A picture containing silhouette&#10;&#10;Description automatically generated">
            <a:extLst>
              <a:ext uri="{FF2B5EF4-FFF2-40B4-BE49-F238E27FC236}">
                <a16:creationId xmlns:a16="http://schemas.microsoft.com/office/drawing/2014/main" id="{9A6EA903-A760-B616-A1D8-058D1DAEE091}"/>
              </a:ext>
            </a:extLst>
          </p:cNvPr>
          <p:cNvPicPr>
            <a:picLocks noChangeAspect="1"/>
          </p:cNvPicPr>
          <p:nvPr userDrawn="1"/>
        </p:nvPicPr>
        <p:blipFill rotWithShape="1">
          <a:blip r:embed="rId4"/>
          <a:srcRect t="28528" b="39021"/>
          <a:stretch/>
        </p:blipFill>
        <p:spPr>
          <a:xfrm>
            <a:off x="4214297" y="4719701"/>
            <a:ext cx="715406" cy="232163"/>
          </a:xfrm>
          <a:prstGeom prst="rect">
            <a:avLst/>
          </a:prstGeom>
        </p:spPr>
      </p:pic>
      <p:sp>
        <p:nvSpPr>
          <p:cNvPr id="5" name="Slide Number Placeholder 12">
            <a:extLst>
              <a:ext uri="{FF2B5EF4-FFF2-40B4-BE49-F238E27FC236}">
                <a16:creationId xmlns:a16="http://schemas.microsoft.com/office/drawing/2014/main" id="{1D14B282-EB17-BBEF-65CF-A646774BB3A9}"/>
              </a:ext>
            </a:extLst>
          </p:cNvPr>
          <p:cNvSpPr>
            <a:spLocks noGrp="1"/>
          </p:cNvSpPr>
          <p:nvPr>
            <p:ph type="sldNum" sz="quarter" idx="4"/>
          </p:nvPr>
        </p:nvSpPr>
        <p:spPr>
          <a:xfrm>
            <a:off x="8406809" y="211033"/>
            <a:ext cx="425491" cy="198483"/>
          </a:xfrm>
          <a:prstGeom prst="rect">
            <a:avLst/>
          </a:prstGeom>
        </p:spPr>
        <p:txBody>
          <a:bodyPr vert="horz" lIns="91440" tIns="45720" rIns="91440" bIns="45720" rtlCol="0" anchor="ctr"/>
          <a:lstStyle>
            <a:lvl1pPr algn="r">
              <a:defRPr sz="1000" b="0" i="0">
                <a:solidFill>
                  <a:schemeClr val="tx1">
                    <a:tint val="75000"/>
                  </a:schemeClr>
                </a:solidFill>
                <a:latin typeface="Poppins Light" pitchFamily="2" charset="77"/>
                <a:cs typeface="Poppins Light" pitchFamily="2" charset="77"/>
              </a:defRPr>
            </a:lvl1pPr>
          </a:lstStyle>
          <a:p>
            <a:fld id="{9D6B7E9F-2B75-074E-A857-34F9CFC9C695}"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grpSp>
        <p:nvGrpSpPr>
          <p:cNvPr id="14" name="Google Shape;14;p3"/>
          <p:cNvGrpSpPr/>
          <p:nvPr/>
        </p:nvGrpSpPr>
        <p:grpSpPr>
          <a:xfrm rot="-2700000">
            <a:off x="6437131" y="1341311"/>
            <a:ext cx="5584793" cy="2981719"/>
            <a:chOff x="-585046" y="3171225"/>
            <a:chExt cx="5584846" cy="2981748"/>
          </a:xfrm>
        </p:grpSpPr>
        <p:sp>
          <p:nvSpPr>
            <p:cNvPr id="15" name="Google Shape;15;p3"/>
            <p:cNvSpPr/>
            <p:nvPr/>
          </p:nvSpPr>
          <p:spPr>
            <a:xfrm>
              <a:off x="1436400" y="3171225"/>
              <a:ext cx="3563400" cy="8853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3"/>
            <p:cNvSpPr/>
            <p:nvPr/>
          </p:nvSpPr>
          <p:spPr>
            <a:xfrm>
              <a:off x="335050" y="4213350"/>
              <a:ext cx="3563400" cy="8853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3"/>
            <p:cNvSpPr/>
            <p:nvPr/>
          </p:nvSpPr>
          <p:spPr>
            <a:xfrm>
              <a:off x="-585046" y="5267673"/>
              <a:ext cx="3563400" cy="88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1" name="Google Shape;21;p3"/>
          <p:cNvCxnSpPr/>
          <p:nvPr/>
        </p:nvCxnSpPr>
        <p:spPr>
          <a:xfrm>
            <a:off x="1419275" y="4599425"/>
            <a:ext cx="3074700" cy="0"/>
          </a:xfrm>
          <a:prstGeom prst="straightConnector1">
            <a:avLst/>
          </a:prstGeom>
          <a:noFill/>
          <a:ln w="38100" cap="flat" cmpd="sng">
            <a:solidFill>
              <a:schemeClr val="dk2"/>
            </a:solidFill>
            <a:prstDash val="solid"/>
            <a:round/>
            <a:headEnd type="none" w="med" len="med"/>
            <a:tailEnd type="none" w="med" len="med"/>
          </a:ln>
        </p:spPr>
      </p:cxnSp>
      <p:sp>
        <p:nvSpPr>
          <p:cNvPr id="22" name="Google Shape;22;p3"/>
          <p:cNvSpPr txBox="1">
            <a:spLocks noGrp="1"/>
          </p:cNvSpPr>
          <p:nvPr>
            <p:ph type="title"/>
          </p:nvPr>
        </p:nvSpPr>
        <p:spPr>
          <a:xfrm flipH="1">
            <a:off x="713225" y="2011371"/>
            <a:ext cx="4486800" cy="16416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3600"/>
              <a:buNone/>
              <a:defRPr sz="5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3" name="Google Shape;23;p3"/>
          <p:cNvSpPr txBox="1">
            <a:spLocks noGrp="1"/>
          </p:cNvSpPr>
          <p:nvPr>
            <p:ph type="title" idx="2" hasCustomPrompt="1"/>
          </p:nvPr>
        </p:nvSpPr>
        <p:spPr>
          <a:xfrm flipH="1">
            <a:off x="2179325" y="1069077"/>
            <a:ext cx="1554600" cy="9423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6000"/>
              <a:buNone/>
              <a:defRPr sz="5500">
                <a:solidFill>
                  <a:schemeClr val="dk2"/>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4" name="Google Shape;24;p3"/>
          <p:cNvSpPr txBox="1">
            <a:spLocks noGrp="1"/>
          </p:cNvSpPr>
          <p:nvPr>
            <p:ph type="subTitle" idx="1"/>
          </p:nvPr>
        </p:nvSpPr>
        <p:spPr>
          <a:xfrm>
            <a:off x="713225" y="3805323"/>
            <a:ext cx="4486800" cy="4215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Font typeface="Amiko SemiBold"/>
              <a:buNone/>
              <a:defRPr sz="1600"/>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25" name="Google Shape;25;p3"/>
          <p:cNvSpPr>
            <a:spLocks noGrp="1"/>
          </p:cNvSpPr>
          <p:nvPr>
            <p:ph type="pic" idx="3"/>
          </p:nvPr>
        </p:nvSpPr>
        <p:spPr>
          <a:xfrm>
            <a:off x="5494758" y="539500"/>
            <a:ext cx="2936100" cy="4059900"/>
          </a:xfrm>
          <a:prstGeom prst="rect">
            <a:avLst/>
          </a:prstGeom>
          <a:noFill/>
          <a:ln>
            <a:noFill/>
          </a:ln>
          <a:effectLst>
            <a:outerShdw blurRad="57150" dist="19050" dir="5400000" algn="bl" rotWithShape="0">
              <a:schemeClr val="dk1">
                <a:alpha val="50000"/>
              </a:schemeClr>
            </a:outerShdw>
          </a:effectLst>
        </p:spPr>
      </p:sp>
      <p:pic>
        <p:nvPicPr>
          <p:cNvPr id="4" name="Picture 3" descr="A picture containing silhouette&#10;&#10;Description automatically generated">
            <a:extLst>
              <a:ext uri="{FF2B5EF4-FFF2-40B4-BE49-F238E27FC236}">
                <a16:creationId xmlns:a16="http://schemas.microsoft.com/office/drawing/2014/main" id="{D99EBF24-8E20-4648-FBCC-785F281031ED}"/>
              </a:ext>
            </a:extLst>
          </p:cNvPr>
          <p:cNvPicPr>
            <a:picLocks noChangeAspect="1"/>
          </p:cNvPicPr>
          <p:nvPr userDrawn="1"/>
        </p:nvPicPr>
        <p:blipFill rotWithShape="1">
          <a:blip r:embed="rId2"/>
          <a:srcRect t="28528" b="39021"/>
          <a:stretch/>
        </p:blipFill>
        <p:spPr>
          <a:xfrm>
            <a:off x="2598921" y="4719701"/>
            <a:ext cx="715406" cy="232163"/>
          </a:xfrm>
          <a:prstGeom prst="rect">
            <a:avLst/>
          </a:prstGeom>
        </p:spPr>
      </p:pic>
      <p:pic>
        <p:nvPicPr>
          <p:cNvPr id="6" name="Graphic 5">
            <a:extLst>
              <a:ext uri="{FF2B5EF4-FFF2-40B4-BE49-F238E27FC236}">
                <a16:creationId xmlns:a16="http://schemas.microsoft.com/office/drawing/2014/main" id="{555CB13A-A888-275C-1E57-46B0931D7BDA}"/>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593891" y="4715886"/>
            <a:ext cx="211863" cy="235978"/>
          </a:xfrm>
          <a:prstGeom prst="rect">
            <a:avLst/>
          </a:prstGeom>
        </p:spPr>
      </p:pic>
      <p:sp>
        <p:nvSpPr>
          <p:cNvPr id="11" name="Slide Number Placeholder 12">
            <a:extLst>
              <a:ext uri="{FF2B5EF4-FFF2-40B4-BE49-F238E27FC236}">
                <a16:creationId xmlns:a16="http://schemas.microsoft.com/office/drawing/2014/main" id="{275AE443-63EA-4958-278B-E30D5497B5CA}"/>
              </a:ext>
            </a:extLst>
          </p:cNvPr>
          <p:cNvSpPr>
            <a:spLocks noGrp="1"/>
          </p:cNvSpPr>
          <p:nvPr>
            <p:ph type="sldNum" sz="quarter" idx="4"/>
          </p:nvPr>
        </p:nvSpPr>
        <p:spPr>
          <a:xfrm>
            <a:off x="8406809" y="211033"/>
            <a:ext cx="425491" cy="198483"/>
          </a:xfrm>
          <a:prstGeom prst="rect">
            <a:avLst/>
          </a:prstGeom>
        </p:spPr>
        <p:txBody>
          <a:bodyPr vert="horz" lIns="91440" tIns="45720" rIns="91440" bIns="45720" rtlCol="0" anchor="ctr"/>
          <a:lstStyle>
            <a:lvl1pPr algn="r">
              <a:defRPr sz="1000" b="0" i="0">
                <a:solidFill>
                  <a:schemeClr val="tx1">
                    <a:tint val="75000"/>
                  </a:schemeClr>
                </a:solidFill>
                <a:latin typeface="Poppins Light" pitchFamily="2" charset="77"/>
                <a:cs typeface="Poppins Light" pitchFamily="2" charset="77"/>
              </a:defRPr>
            </a:lvl1pPr>
          </a:lstStyle>
          <a:p>
            <a:fld id="{9D6B7E9F-2B75-074E-A857-34F9CFC9C695}"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7"/>
        <p:cNvGrpSpPr/>
        <p:nvPr/>
      </p:nvGrpSpPr>
      <p:grpSpPr>
        <a:xfrm>
          <a:off x="0" y="0"/>
          <a:ext cx="0" cy="0"/>
          <a:chOff x="0" y="0"/>
          <a:chExt cx="0" cy="0"/>
        </a:xfrm>
      </p:grpSpPr>
      <p:grpSp>
        <p:nvGrpSpPr>
          <p:cNvPr id="38" name="Google Shape;38;p5"/>
          <p:cNvGrpSpPr/>
          <p:nvPr/>
        </p:nvGrpSpPr>
        <p:grpSpPr>
          <a:xfrm rot="-2700000">
            <a:off x="7147868" y="3262804"/>
            <a:ext cx="2555203" cy="2315535"/>
            <a:chOff x="-590550" y="1086975"/>
            <a:chExt cx="5590350" cy="5065998"/>
          </a:xfrm>
        </p:grpSpPr>
        <p:sp>
          <p:nvSpPr>
            <p:cNvPr id="39" name="Google Shape;39;p5"/>
            <p:cNvSpPr/>
            <p:nvPr/>
          </p:nvSpPr>
          <p:spPr>
            <a:xfrm>
              <a:off x="963700" y="1086975"/>
              <a:ext cx="3563400" cy="8853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5"/>
            <p:cNvSpPr/>
            <p:nvPr/>
          </p:nvSpPr>
          <p:spPr>
            <a:xfrm>
              <a:off x="-590550" y="2129100"/>
              <a:ext cx="5117700" cy="88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5"/>
            <p:cNvSpPr/>
            <p:nvPr/>
          </p:nvSpPr>
          <p:spPr>
            <a:xfrm>
              <a:off x="1436400" y="3171225"/>
              <a:ext cx="3563400" cy="8853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5"/>
            <p:cNvSpPr/>
            <p:nvPr/>
          </p:nvSpPr>
          <p:spPr>
            <a:xfrm>
              <a:off x="-114300" y="3171225"/>
              <a:ext cx="1440900" cy="88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5"/>
            <p:cNvSpPr/>
            <p:nvPr/>
          </p:nvSpPr>
          <p:spPr>
            <a:xfrm>
              <a:off x="335050" y="4213350"/>
              <a:ext cx="3563400" cy="8853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5"/>
            <p:cNvSpPr/>
            <p:nvPr/>
          </p:nvSpPr>
          <p:spPr>
            <a:xfrm>
              <a:off x="-585046" y="5267673"/>
              <a:ext cx="3563400" cy="88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49" name="Google Shape;49;p5"/>
          <p:cNvCxnSpPr/>
          <p:nvPr/>
        </p:nvCxnSpPr>
        <p:spPr>
          <a:xfrm>
            <a:off x="1927925" y="4599425"/>
            <a:ext cx="3074700" cy="0"/>
          </a:xfrm>
          <a:prstGeom prst="straightConnector1">
            <a:avLst/>
          </a:prstGeom>
          <a:noFill/>
          <a:ln w="38100" cap="flat" cmpd="sng">
            <a:solidFill>
              <a:schemeClr val="dk2"/>
            </a:solidFill>
            <a:prstDash val="solid"/>
            <a:round/>
            <a:headEnd type="none" w="med" len="med"/>
            <a:tailEnd type="none" w="med" len="med"/>
          </a:ln>
        </p:spPr>
      </p:cxnSp>
      <p:sp>
        <p:nvSpPr>
          <p:cNvPr id="50" name="Google Shape;50;p5"/>
          <p:cNvSpPr txBox="1">
            <a:spLocks noGrp="1"/>
          </p:cNvSpPr>
          <p:nvPr>
            <p:ph type="subTitle" idx="1"/>
          </p:nvPr>
        </p:nvSpPr>
        <p:spPr>
          <a:xfrm>
            <a:off x="1539272" y="1805924"/>
            <a:ext cx="3852000" cy="498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500"/>
              <a:buFont typeface="Bebas Neue"/>
              <a:buNone/>
              <a:defRPr sz="2400" b="1"/>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51" name="Google Shape;51;p5"/>
          <p:cNvSpPr txBox="1">
            <a:spLocks noGrp="1"/>
          </p:cNvSpPr>
          <p:nvPr>
            <p:ph type="subTitle" idx="2"/>
          </p:nvPr>
        </p:nvSpPr>
        <p:spPr>
          <a:xfrm>
            <a:off x="1539272" y="2217349"/>
            <a:ext cx="3852000" cy="664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a:lvl1pPr>
            <a:lvl2pPr lvl="1" algn="ctr" rtl="0">
              <a:lnSpc>
                <a:spcPct val="100000"/>
              </a:lnSpc>
              <a:spcBef>
                <a:spcPts val="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endParaRPr/>
          </a:p>
        </p:txBody>
      </p:sp>
      <p:sp>
        <p:nvSpPr>
          <p:cNvPr id="52" name="Google Shape;52;p5"/>
          <p:cNvSpPr txBox="1">
            <a:spLocks noGrp="1"/>
          </p:cNvSpPr>
          <p:nvPr>
            <p:ph type="subTitle" idx="3"/>
          </p:nvPr>
        </p:nvSpPr>
        <p:spPr>
          <a:xfrm>
            <a:off x="1539272" y="3101398"/>
            <a:ext cx="3852000" cy="498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500"/>
              <a:buFont typeface="Bebas Neue"/>
              <a:buNone/>
              <a:defRPr sz="2400" b="1"/>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53" name="Google Shape;53;p5"/>
          <p:cNvSpPr txBox="1">
            <a:spLocks noGrp="1"/>
          </p:cNvSpPr>
          <p:nvPr>
            <p:ph type="subTitle" idx="4"/>
          </p:nvPr>
        </p:nvSpPr>
        <p:spPr>
          <a:xfrm>
            <a:off x="1539272" y="3512724"/>
            <a:ext cx="3852000" cy="667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a:lvl1pPr>
            <a:lvl2pPr lvl="1" algn="ctr" rtl="0">
              <a:lnSpc>
                <a:spcPct val="100000"/>
              </a:lnSpc>
              <a:spcBef>
                <a:spcPts val="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endParaRPr/>
          </a:p>
        </p:txBody>
      </p:sp>
      <p:sp>
        <p:nvSpPr>
          <p:cNvPr id="54" name="Google Shape;54;p5"/>
          <p:cNvSpPr txBox="1">
            <a:spLocks noGrp="1"/>
          </p:cNvSpPr>
          <p:nvPr>
            <p:ph type="title"/>
          </p:nvPr>
        </p:nvSpPr>
        <p:spPr>
          <a:xfrm>
            <a:off x="720000" y="445025"/>
            <a:ext cx="7704000" cy="6645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000"/>
              <a:buNone/>
              <a:defRPr sz="36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55" name="Google Shape;55;p5"/>
          <p:cNvSpPr>
            <a:spLocks noGrp="1"/>
          </p:cNvSpPr>
          <p:nvPr>
            <p:ph type="pic" idx="5"/>
          </p:nvPr>
        </p:nvSpPr>
        <p:spPr>
          <a:xfrm>
            <a:off x="5542104" y="1386725"/>
            <a:ext cx="2322600" cy="3212700"/>
          </a:xfrm>
          <a:prstGeom prst="rect">
            <a:avLst/>
          </a:prstGeom>
          <a:noFill/>
          <a:ln>
            <a:noFill/>
          </a:ln>
          <a:effectLst>
            <a:outerShdw blurRad="57150" dist="19050" dir="5400000" algn="bl" rotWithShape="0">
              <a:schemeClr val="dk1">
                <a:alpha val="50000"/>
              </a:schemeClr>
            </a:outerShdw>
          </a:effectLst>
        </p:spPr>
      </p:sp>
      <p:pic>
        <p:nvPicPr>
          <p:cNvPr id="3" name="Picture 2" descr="A picture containing silhouette&#10;&#10;Description automatically generated">
            <a:extLst>
              <a:ext uri="{FF2B5EF4-FFF2-40B4-BE49-F238E27FC236}">
                <a16:creationId xmlns:a16="http://schemas.microsoft.com/office/drawing/2014/main" id="{4759007B-4837-1CB9-3F69-786D699BE057}"/>
              </a:ext>
            </a:extLst>
          </p:cNvPr>
          <p:cNvPicPr>
            <a:picLocks noChangeAspect="1"/>
          </p:cNvPicPr>
          <p:nvPr userDrawn="1"/>
        </p:nvPicPr>
        <p:blipFill rotWithShape="1">
          <a:blip r:embed="rId2"/>
          <a:srcRect t="28528" b="39021"/>
          <a:stretch/>
        </p:blipFill>
        <p:spPr>
          <a:xfrm>
            <a:off x="3107569" y="4719701"/>
            <a:ext cx="715406" cy="232163"/>
          </a:xfrm>
          <a:prstGeom prst="rect">
            <a:avLst/>
          </a:prstGeom>
        </p:spPr>
      </p:pic>
      <p:pic>
        <p:nvPicPr>
          <p:cNvPr id="4" name="Graphic 3">
            <a:extLst>
              <a:ext uri="{FF2B5EF4-FFF2-40B4-BE49-F238E27FC236}">
                <a16:creationId xmlns:a16="http://schemas.microsoft.com/office/drawing/2014/main" id="{5C1FA1A0-D24F-517A-E4A5-57DC50DC21B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593891" y="4715886"/>
            <a:ext cx="211863" cy="235978"/>
          </a:xfrm>
          <a:prstGeom prst="rect">
            <a:avLst/>
          </a:prstGeom>
        </p:spPr>
      </p:pic>
      <p:sp>
        <p:nvSpPr>
          <p:cNvPr id="6" name="Slide Number Placeholder 12">
            <a:extLst>
              <a:ext uri="{FF2B5EF4-FFF2-40B4-BE49-F238E27FC236}">
                <a16:creationId xmlns:a16="http://schemas.microsoft.com/office/drawing/2014/main" id="{C459C29E-A078-1636-BA5D-268BCCB9BD2F}"/>
              </a:ext>
            </a:extLst>
          </p:cNvPr>
          <p:cNvSpPr>
            <a:spLocks noGrp="1"/>
          </p:cNvSpPr>
          <p:nvPr>
            <p:ph type="sldNum" sz="quarter" idx="10"/>
          </p:nvPr>
        </p:nvSpPr>
        <p:spPr>
          <a:xfrm>
            <a:off x="8406809" y="211033"/>
            <a:ext cx="425491" cy="198483"/>
          </a:xfrm>
          <a:prstGeom prst="rect">
            <a:avLst/>
          </a:prstGeom>
        </p:spPr>
        <p:txBody>
          <a:bodyPr vert="horz" lIns="91440" tIns="45720" rIns="91440" bIns="45720" rtlCol="0" anchor="ctr"/>
          <a:lstStyle>
            <a:lvl1pPr algn="r">
              <a:defRPr sz="1000" b="0" i="0">
                <a:solidFill>
                  <a:schemeClr val="tx1">
                    <a:tint val="75000"/>
                  </a:schemeClr>
                </a:solidFill>
                <a:latin typeface="Poppins Light" pitchFamily="2" charset="77"/>
                <a:cs typeface="Poppins Light" pitchFamily="2" charset="77"/>
              </a:defRPr>
            </a:lvl1pPr>
          </a:lstStyle>
          <a:p>
            <a:fld id="{9D6B7E9F-2B75-074E-A857-34F9CFC9C695}"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66"/>
        <p:cNvGrpSpPr/>
        <p:nvPr/>
      </p:nvGrpSpPr>
      <p:grpSpPr>
        <a:xfrm>
          <a:off x="0" y="0"/>
          <a:ext cx="0" cy="0"/>
          <a:chOff x="0" y="0"/>
          <a:chExt cx="0" cy="0"/>
        </a:xfrm>
      </p:grpSpPr>
      <p:cxnSp>
        <p:nvCxnSpPr>
          <p:cNvPr id="67" name="Google Shape;67;p7"/>
          <p:cNvCxnSpPr/>
          <p:nvPr/>
        </p:nvCxnSpPr>
        <p:spPr>
          <a:xfrm>
            <a:off x="4778325" y="4599425"/>
            <a:ext cx="3074700" cy="0"/>
          </a:xfrm>
          <a:prstGeom prst="straightConnector1">
            <a:avLst/>
          </a:prstGeom>
          <a:noFill/>
          <a:ln w="38100" cap="flat" cmpd="sng">
            <a:solidFill>
              <a:schemeClr val="dk2"/>
            </a:solidFill>
            <a:prstDash val="solid"/>
            <a:round/>
            <a:headEnd type="none" w="med" len="med"/>
            <a:tailEnd type="none" w="med" len="med"/>
          </a:ln>
        </p:spPr>
      </p:cxnSp>
      <p:grpSp>
        <p:nvGrpSpPr>
          <p:cNvPr id="68" name="Google Shape;68;p7"/>
          <p:cNvGrpSpPr/>
          <p:nvPr/>
        </p:nvGrpSpPr>
        <p:grpSpPr>
          <a:xfrm rot="-2700000">
            <a:off x="-603559" y="564298"/>
            <a:ext cx="2555203" cy="2315535"/>
            <a:chOff x="-590550" y="1086975"/>
            <a:chExt cx="5590350" cy="5065998"/>
          </a:xfrm>
        </p:grpSpPr>
        <p:sp>
          <p:nvSpPr>
            <p:cNvPr id="69" name="Google Shape;69;p7"/>
            <p:cNvSpPr/>
            <p:nvPr/>
          </p:nvSpPr>
          <p:spPr>
            <a:xfrm>
              <a:off x="963700" y="1086975"/>
              <a:ext cx="3563400" cy="8853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7"/>
            <p:cNvSpPr/>
            <p:nvPr/>
          </p:nvSpPr>
          <p:spPr>
            <a:xfrm>
              <a:off x="-590550" y="2129100"/>
              <a:ext cx="5117700" cy="88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7"/>
            <p:cNvSpPr/>
            <p:nvPr/>
          </p:nvSpPr>
          <p:spPr>
            <a:xfrm>
              <a:off x="1436400" y="3171225"/>
              <a:ext cx="3563400" cy="8853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7"/>
            <p:cNvSpPr/>
            <p:nvPr/>
          </p:nvSpPr>
          <p:spPr>
            <a:xfrm>
              <a:off x="-114300" y="3171225"/>
              <a:ext cx="1440900" cy="885300"/>
            </a:xfrm>
            <a:prstGeom prst="roundRect">
              <a:avLst>
                <a:gd name="adj" fmla="val 50000"/>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7"/>
            <p:cNvSpPr/>
            <p:nvPr/>
          </p:nvSpPr>
          <p:spPr>
            <a:xfrm>
              <a:off x="335050" y="4213350"/>
              <a:ext cx="3563400" cy="885300"/>
            </a:xfrm>
            <a:prstGeom prst="roundRect">
              <a:avLst>
                <a:gd name="adj" fmla="val 50000"/>
              </a:avLst>
            </a:pr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7"/>
            <p:cNvSpPr/>
            <p:nvPr/>
          </p:nvSpPr>
          <p:spPr>
            <a:xfrm>
              <a:off x="-585046" y="5267673"/>
              <a:ext cx="3563400" cy="88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 name="Google Shape;82;p7"/>
          <p:cNvSpPr txBox="1">
            <a:spLocks noGrp="1"/>
          </p:cNvSpPr>
          <p:nvPr>
            <p:ph type="title"/>
          </p:nvPr>
        </p:nvSpPr>
        <p:spPr>
          <a:xfrm>
            <a:off x="4200525" y="883588"/>
            <a:ext cx="4230300" cy="12564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3000"/>
              <a:buNone/>
              <a:defRPr sz="36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83" name="Google Shape;83;p7"/>
          <p:cNvSpPr txBox="1">
            <a:spLocks noGrp="1"/>
          </p:cNvSpPr>
          <p:nvPr>
            <p:ph type="body" idx="1"/>
          </p:nvPr>
        </p:nvSpPr>
        <p:spPr>
          <a:xfrm>
            <a:off x="4200525" y="2215713"/>
            <a:ext cx="4230300" cy="20442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Clr>
                <a:schemeClr val="dk2"/>
              </a:buClr>
              <a:buSzPts val="1400"/>
              <a:buChar char="●"/>
              <a:defRPr/>
            </a:lvl1pPr>
            <a:lvl2pPr marL="914400" lvl="1" indent="-317500" rtl="0">
              <a:lnSpc>
                <a:spcPct val="115000"/>
              </a:lnSpc>
              <a:spcBef>
                <a:spcPts val="0"/>
              </a:spcBef>
              <a:spcAft>
                <a:spcPts val="0"/>
              </a:spcAft>
              <a:buSzPts val="1400"/>
              <a:buChar char="○"/>
              <a:defRPr/>
            </a:lvl2pPr>
            <a:lvl3pPr marL="1371600" lvl="2" indent="-317500" rtl="0">
              <a:lnSpc>
                <a:spcPct val="115000"/>
              </a:lnSpc>
              <a:spcBef>
                <a:spcPts val="0"/>
              </a:spcBef>
              <a:spcAft>
                <a:spcPts val="0"/>
              </a:spcAft>
              <a:buSzPts val="1400"/>
              <a:buChar char="■"/>
              <a:defRPr/>
            </a:lvl3pPr>
            <a:lvl4pPr marL="1828800" lvl="3" indent="-317500" rtl="0">
              <a:lnSpc>
                <a:spcPct val="115000"/>
              </a:lnSpc>
              <a:spcBef>
                <a:spcPts val="0"/>
              </a:spcBef>
              <a:spcAft>
                <a:spcPts val="0"/>
              </a:spcAft>
              <a:buSzPts val="1400"/>
              <a:buChar char="●"/>
              <a:defRPr/>
            </a:lvl4pPr>
            <a:lvl5pPr marL="2286000" lvl="4" indent="-317500" rtl="0">
              <a:lnSpc>
                <a:spcPct val="115000"/>
              </a:lnSpc>
              <a:spcBef>
                <a:spcPts val="0"/>
              </a:spcBef>
              <a:spcAft>
                <a:spcPts val="0"/>
              </a:spcAft>
              <a:buSzPts val="1400"/>
              <a:buChar char="○"/>
              <a:defRPr/>
            </a:lvl5pPr>
            <a:lvl6pPr marL="2743200" lvl="5" indent="-317500" rtl="0">
              <a:lnSpc>
                <a:spcPct val="115000"/>
              </a:lnSpc>
              <a:spcBef>
                <a:spcPts val="0"/>
              </a:spcBef>
              <a:spcAft>
                <a:spcPts val="0"/>
              </a:spcAft>
              <a:buSzPts val="1400"/>
              <a:buChar char="■"/>
              <a:defRPr/>
            </a:lvl6pPr>
            <a:lvl7pPr marL="3200400" lvl="6" indent="-317500" rtl="0">
              <a:lnSpc>
                <a:spcPct val="115000"/>
              </a:lnSpc>
              <a:spcBef>
                <a:spcPts val="0"/>
              </a:spcBef>
              <a:spcAft>
                <a:spcPts val="0"/>
              </a:spcAft>
              <a:buSzPts val="1400"/>
              <a:buChar char="●"/>
              <a:defRPr/>
            </a:lvl7pPr>
            <a:lvl8pPr marL="3657600" lvl="7" indent="-317500" rtl="0">
              <a:lnSpc>
                <a:spcPct val="115000"/>
              </a:lnSpc>
              <a:spcBef>
                <a:spcPts val="0"/>
              </a:spcBef>
              <a:spcAft>
                <a:spcPts val="0"/>
              </a:spcAft>
              <a:buSzPts val="1400"/>
              <a:buChar char="○"/>
              <a:defRPr/>
            </a:lvl8pPr>
            <a:lvl9pPr marL="4114800" lvl="8" indent="-317500" rtl="0">
              <a:lnSpc>
                <a:spcPct val="115000"/>
              </a:lnSpc>
              <a:spcBef>
                <a:spcPts val="0"/>
              </a:spcBef>
              <a:spcAft>
                <a:spcPts val="0"/>
              </a:spcAft>
              <a:buSzPts val="1400"/>
              <a:buChar char="■"/>
              <a:defRPr/>
            </a:lvl9pPr>
          </a:lstStyle>
          <a:p>
            <a:endParaRPr/>
          </a:p>
        </p:txBody>
      </p:sp>
      <p:sp>
        <p:nvSpPr>
          <p:cNvPr id="84" name="Google Shape;84;p7"/>
          <p:cNvSpPr>
            <a:spLocks noGrp="1"/>
          </p:cNvSpPr>
          <p:nvPr>
            <p:ph type="pic" idx="2"/>
          </p:nvPr>
        </p:nvSpPr>
        <p:spPr>
          <a:xfrm>
            <a:off x="928058" y="541800"/>
            <a:ext cx="2936100" cy="4059900"/>
          </a:xfrm>
          <a:prstGeom prst="rect">
            <a:avLst/>
          </a:prstGeom>
          <a:noFill/>
          <a:ln>
            <a:noFill/>
          </a:ln>
          <a:effectLst>
            <a:outerShdw blurRad="57150" dist="19050" dir="5400000" algn="bl" rotWithShape="0">
              <a:schemeClr val="dk1">
                <a:alpha val="50000"/>
              </a:schemeClr>
            </a:outerShdw>
          </a:effectLst>
        </p:spPr>
        <p:txBody>
          <a:bodyPr/>
          <a:lstStyle/>
          <a:p>
            <a:endParaRPr lang="en-US"/>
          </a:p>
        </p:txBody>
      </p:sp>
      <p:pic>
        <p:nvPicPr>
          <p:cNvPr id="3" name="Picture 2" descr="A picture containing silhouette&#10;&#10;Description automatically generated">
            <a:extLst>
              <a:ext uri="{FF2B5EF4-FFF2-40B4-BE49-F238E27FC236}">
                <a16:creationId xmlns:a16="http://schemas.microsoft.com/office/drawing/2014/main" id="{77A5CB66-7623-9221-0055-9E8577E28319}"/>
              </a:ext>
            </a:extLst>
          </p:cNvPr>
          <p:cNvPicPr>
            <a:picLocks noChangeAspect="1"/>
          </p:cNvPicPr>
          <p:nvPr userDrawn="1"/>
        </p:nvPicPr>
        <p:blipFill rotWithShape="1">
          <a:blip r:embed="rId2"/>
          <a:srcRect t="28528" b="39021"/>
          <a:stretch/>
        </p:blipFill>
        <p:spPr>
          <a:xfrm>
            <a:off x="5957972" y="4719701"/>
            <a:ext cx="715406" cy="232163"/>
          </a:xfrm>
          <a:prstGeom prst="rect">
            <a:avLst/>
          </a:prstGeom>
        </p:spPr>
      </p:pic>
      <p:pic>
        <p:nvPicPr>
          <p:cNvPr id="4" name="Graphic 3">
            <a:extLst>
              <a:ext uri="{FF2B5EF4-FFF2-40B4-BE49-F238E27FC236}">
                <a16:creationId xmlns:a16="http://schemas.microsoft.com/office/drawing/2014/main" id="{7AED4ECC-9CAD-36CF-303E-F3F54D517A58}"/>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593891" y="4715886"/>
            <a:ext cx="211863" cy="235978"/>
          </a:xfrm>
          <a:prstGeom prst="rect">
            <a:avLst/>
          </a:prstGeom>
        </p:spPr>
      </p:pic>
      <p:sp>
        <p:nvSpPr>
          <p:cNvPr id="7" name="Slide Number Placeholder 12">
            <a:extLst>
              <a:ext uri="{FF2B5EF4-FFF2-40B4-BE49-F238E27FC236}">
                <a16:creationId xmlns:a16="http://schemas.microsoft.com/office/drawing/2014/main" id="{861F6A4D-989F-5390-63B8-796EE5D7B43E}"/>
              </a:ext>
            </a:extLst>
          </p:cNvPr>
          <p:cNvSpPr>
            <a:spLocks noGrp="1"/>
          </p:cNvSpPr>
          <p:nvPr>
            <p:ph type="sldNum" sz="quarter" idx="4"/>
          </p:nvPr>
        </p:nvSpPr>
        <p:spPr>
          <a:xfrm>
            <a:off x="8406809" y="211033"/>
            <a:ext cx="425491" cy="198483"/>
          </a:xfrm>
          <a:prstGeom prst="rect">
            <a:avLst/>
          </a:prstGeom>
        </p:spPr>
        <p:txBody>
          <a:bodyPr vert="horz" lIns="91440" tIns="45720" rIns="91440" bIns="45720" rtlCol="0" anchor="ctr"/>
          <a:lstStyle>
            <a:lvl1pPr algn="r">
              <a:defRPr sz="1000" b="0" i="0">
                <a:solidFill>
                  <a:schemeClr val="tx1">
                    <a:tint val="75000"/>
                  </a:schemeClr>
                </a:solidFill>
                <a:latin typeface="Poppins Light" pitchFamily="2" charset="77"/>
                <a:cs typeface="Poppins Light" pitchFamily="2" charset="77"/>
              </a:defRPr>
            </a:lvl1pPr>
          </a:lstStyle>
          <a:p>
            <a:fld id="{9D6B7E9F-2B75-074E-A857-34F9CFC9C695}"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85"/>
        <p:cNvGrpSpPr/>
        <p:nvPr/>
      </p:nvGrpSpPr>
      <p:grpSpPr>
        <a:xfrm>
          <a:off x="0" y="0"/>
          <a:ext cx="0" cy="0"/>
          <a:chOff x="0" y="0"/>
          <a:chExt cx="0" cy="0"/>
        </a:xfrm>
      </p:grpSpPr>
      <p:sp>
        <p:nvSpPr>
          <p:cNvPr id="86" name="Google Shape;86;p8"/>
          <p:cNvSpPr txBox="1">
            <a:spLocks noGrp="1"/>
          </p:cNvSpPr>
          <p:nvPr>
            <p:ph type="title"/>
          </p:nvPr>
        </p:nvSpPr>
        <p:spPr>
          <a:xfrm>
            <a:off x="713225" y="1425750"/>
            <a:ext cx="4515900" cy="2292000"/>
          </a:xfrm>
          <a:prstGeom prst="rect">
            <a:avLst/>
          </a:prstGeom>
          <a:ln>
            <a:noFill/>
          </a:ln>
        </p:spPr>
        <p:txBody>
          <a:bodyPr spcFirstLastPara="1" wrap="square" lIns="91425" tIns="91425" rIns="91425" bIns="91425" anchor="ctr" anchorCtr="0">
            <a:noAutofit/>
          </a:bodyPr>
          <a:lstStyle>
            <a:lvl1pPr lvl="0" algn="l"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endParaRPr/>
          </a:p>
        </p:txBody>
      </p:sp>
      <p:sp>
        <p:nvSpPr>
          <p:cNvPr id="87" name="Google Shape;87;p8"/>
          <p:cNvSpPr>
            <a:spLocks noGrp="1"/>
          </p:cNvSpPr>
          <p:nvPr>
            <p:ph type="pic" idx="2"/>
          </p:nvPr>
        </p:nvSpPr>
        <p:spPr>
          <a:xfrm>
            <a:off x="5494758" y="539500"/>
            <a:ext cx="2936100" cy="4059900"/>
          </a:xfrm>
          <a:prstGeom prst="rect">
            <a:avLst/>
          </a:prstGeom>
          <a:noFill/>
          <a:ln>
            <a:noFill/>
          </a:ln>
          <a:effectLst>
            <a:outerShdw blurRad="57150" dist="19050" dir="5400000" algn="bl" rotWithShape="0">
              <a:schemeClr val="dk1">
                <a:alpha val="50000"/>
              </a:schemeClr>
            </a:outerShdw>
          </a:effectLst>
        </p:spPr>
      </p:sp>
      <p:cxnSp>
        <p:nvCxnSpPr>
          <p:cNvPr id="88" name="Google Shape;88;p8"/>
          <p:cNvCxnSpPr/>
          <p:nvPr/>
        </p:nvCxnSpPr>
        <p:spPr>
          <a:xfrm>
            <a:off x="1433825" y="4599425"/>
            <a:ext cx="3074700" cy="0"/>
          </a:xfrm>
          <a:prstGeom prst="straightConnector1">
            <a:avLst/>
          </a:prstGeom>
          <a:noFill/>
          <a:ln w="38100" cap="flat" cmpd="sng">
            <a:solidFill>
              <a:schemeClr val="dk2"/>
            </a:solidFill>
            <a:prstDash val="solid"/>
            <a:round/>
            <a:headEnd type="none" w="med" len="med"/>
            <a:tailEnd type="none" w="med" len="med"/>
          </a:ln>
        </p:spPr>
      </p:cxnSp>
      <p:pic>
        <p:nvPicPr>
          <p:cNvPr id="3" name="Picture 2" descr="A picture containing silhouette&#10;&#10;Description automatically generated">
            <a:extLst>
              <a:ext uri="{FF2B5EF4-FFF2-40B4-BE49-F238E27FC236}">
                <a16:creationId xmlns:a16="http://schemas.microsoft.com/office/drawing/2014/main" id="{9BD4F763-E025-4818-B5CC-3816A15B01BD}"/>
              </a:ext>
            </a:extLst>
          </p:cNvPr>
          <p:cNvPicPr>
            <a:picLocks noChangeAspect="1"/>
          </p:cNvPicPr>
          <p:nvPr userDrawn="1"/>
        </p:nvPicPr>
        <p:blipFill rotWithShape="1">
          <a:blip r:embed="rId2"/>
          <a:srcRect t="28528" b="39021"/>
          <a:stretch/>
        </p:blipFill>
        <p:spPr>
          <a:xfrm>
            <a:off x="2613472" y="4719701"/>
            <a:ext cx="715406" cy="232163"/>
          </a:xfrm>
          <a:prstGeom prst="rect">
            <a:avLst/>
          </a:prstGeom>
        </p:spPr>
      </p:pic>
      <p:pic>
        <p:nvPicPr>
          <p:cNvPr id="4" name="Graphic 3">
            <a:extLst>
              <a:ext uri="{FF2B5EF4-FFF2-40B4-BE49-F238E27FC236}">
                <a16:creationId xmlns:a16="http://schemas.microsoft.com/office/drawing/2014/main" id="{DBE52BF9-E36C-C54D-5461-87F8CDCBCC6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593891" y="4715886"/>
            <a:ext cx="211863" cy="235978"/>
          </a:xfrm>
          <a:prstGeom prst="rect">
            <a:avLst/>
          </a:prstGeom>
        </p:spPr>
      </p:pic>
      <p:sp>
        <p:nvSpPr>
          <p:cNvPr id="6" name="Slide Number Placeholder 12">
            <a:extLst>
              <a:ext uri="{FF2B5EF4-FFF2-40B4-BE49-F238E27FC236}">
                <a16:creationId xmlns:a16="http://schemas.microsoft.com/office/drawing/2014/main" id="{0C795A48-03CC-165F-2415-CAC25F5B6402}"/>
              </a:ext>
            </a:extLst>
          </p:cNvPr>
          <p:cNvSpPr>
            <a:spLocks noGrp="1"/>
          </p:cNvSpPr>
          <p:nvPr>
            <p:ph type="sldNum" sz="quarter" idx="4"/>
          </p:nvPr>
        </p:nvSpPr>
        <p:spPr>
          <a:xfrm>
            <a:off x="8406809" y="211033"/>
            <a:ext cx="425491" cy="198483"/>
          </a:xfrm>
          <a:prstGeom prst="rect">
            <a:avLst/>
          </a:prstGeom>
        </p:spPr>
        <p:txBody>
          <a:bodyPr vert="horz" lIns="91440" tIns="45720" rIns="91440" bIns="45720" rtlCol="0" anchor="ctr"/>
          <a:lstStyle>
            <a:lvl1pPr algn="r">
              <a:defRPr sz="1000" b="0" i="0">
                <a:solidFill>
                  <a:schemeClr val="tx1">
                    <a:tint val="75000"/>
                  </a:schemeClr>
                </a:solidFill>
                <a:latin typeface="Poppins Light" pitchFamily="2" charset="77"/>
                <a:cs typeface="Poppins Light" pitchFamily="2" charset="77"/>
              </a:defRPr>
            </a:lvl1pPr>
          </a:lstStyle>
          <a:p>
            <a:fld id="{9D6B7E9F-2B75-074E-A857-34F9CFC9C695}"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userDrawn="1">
  <p:cSld name="CAPTION_ONLY">
    <p:spTree>
      <p:nvGrpSpPr>
        <p:cNvPr id="1" name="Shape 94"/>
        <p:cNvGrpSpPr/>
        <p:nvPr/>
      </p:nvGrpSpPr>
      <p:grpSpPr>
        <a:xfrm>
          <a:off x="0" y="0"/>
          <a:ext cx="0" cy="0"/>
          <a:chOff x="0" y="0"/>
          <a:chExt cx="0" cy="0"/>
        </a:xfrm>
      </p:grpSpPr>
      <p:grpSp>
        <p:nvGrpSpPr>
          <p:cNvPr id="96" name="Google Shape;96;p10"/>
          <p:cNvGrpSpPr/>
          <p:nvPr/>
        </p:nvGrpSpPr>
        <p:grpSpPr>
          <a:xfrm rot="-2700000">
            <a:off x="-3460557" y="3949279"/>
            <a:ext cx="5590296" cy="2969522"/>
            <a:chOff x="-590550" y="2129100"/>
            <a:chExt cx="5590350" cy="2969550"/>
          </a:xfrm>
        </p:grpSpPr>
        <p:sp>
          <p:nvSpPr>
            <p:cNvPr id="97" name="Google Shape;97;p10"/>
            <p:cNvSpPr/>
            <p:nvPr/>
          </p:nvSpPr>
          <p:spPr>
            <a:xfrm>
              <a:off x="-590550" y="2129100"/>
              <a:ext cx="5117700" cy="88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0"/>
            <p:cNvSpPr/>
            <p:nvPr/>
          </p:nvSpPr>
          <p:spPr>
            <a:xfrm>
              <a:off x="1436400" y="3171225"/>
              <a:ext cx="3563400" cy="8853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0"/>
            <p:cNvSpPr/>
            <p:nvPr/>
          </p:nvSpPr>
          <p:spPr>
            <a:xfrm>
              <a:off x="335050" y="4213350"/>
              <a:ext cx="3563400" cy="8853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Picture Placeholder 2">
            <a:extLst>
              <a:ext uri="{FF2B5EF4-FFF2-40B4-BE49-F238E27FC236}">
                <a16:creationId xmlns:a16="http://schemas.microsoft.com/office/drawing/2014/main" id="{2C2EA5B6-762A-5CFC-8ED1-6DBA34DC57F1}"/>
              </a:ext>
            </a:extLst>
          </p:cNvPr>
          <p:cNvSpPr>
            <a:spLocks noGrp="1"/>
          </p:cNvSpPr>
          <p:nvPr>
            <p:ph type="pic" sz="quarter" idx="10"/>
          </p:nvPr>
        </p:nvSpPr>
        <p:spPr>
          <a:xfrm>
            <a:off x="192087" y="185737"/>
            <a:ext cx="8725490" cy="4772025"/>
          </a:xfrm>
        </p:spPr>
        <p:txBody>
          <a:bodyPr/>
          <a:lstStyle/>
          <a:p>
            <a:endParaRPr lang="en-US"/>
          </a:p>
        </p:txBody>
      </p:sp>
      <p:sp>
        <p:nvSpPr>
          <p:cNvPr id="95" name="Google Shape;95;p10"/>
          <p:cNvSpPr txBox="1">
            <a:spLocks noGrp="1"/>
          </p:cNvSpPr>
          <p:nvPr>
            <p:ph type="title"/>
          </p:nvPr>
        </p:nvSpPr>
        <p:spPr>
          <a:xfrm>
            <a:off x="3451075" y="3307925"/>
            <a:ext cx="4979700" cy="1291500"/>
          </a:xfrm>
          <a:prstGeom prst="rect">
            <a:avLst/>
          </a:prstGeom>
          <a:solidFill>
            <a:schemeClr val="bg1"/>
          </a:solidFill>
          <a:ln>
            <a:noFill/>
          </a:ln>
        </p:spPr>
        <p:txBody>
          <a:bodyPr spcFirstLastPara="1" wrap="square" lIns="91425" tIns="91425" rIns="91425" bIns="91425" anchor="ctr" anchorCtr="0">
            <a:noAutofit/>
          </a:bodyPr>
          <a:lstStyle>
            <a:lvl1pPr lvl="0" algn="ctr" rtl="0">
              <a:spcBef>
                <a:spcPts val="0"/>
              </a:spcBef>
              <a:spcAft>
                <a:spcPts val="0"/>
              </a:spcAft>
              <a:buSzPts val="3000"/>
              <a:buNone/>
              <a:defRPr sz="36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ig number" preserve="1" userDrawn="1">
  <p:cSld name="1_Big number">
    <p:spTree>
      <p:nvGrpSpPr>
        <p:cNvPr id="1" name="Shape 100"/>
        <p:cNvGrpSpPr/>
        <p:nvPr/>
      </p:nvGrpSpPr>
      <p:grpSpPr>
        <a:xfrm>
          <a:off x="0" y="0"/>
          <a:ext cx="0" cy="0"/>
          <a:chOff x="0" y="0"/>
          <a:chExt cx="0" cy="0"/>
        </a:xfrm>
      </p:grpSpPr>
      <p:cxnSp>
        <p:nvCxnSpPr>
          <p:cNvPr id="101" name="Google Shape;101;p11"/>
          <p:cNvCxnSpPr/>
          <p:nvPr/>
        </p:nvCxnSpPr>
        <p:spPr>
          <a:xfrm>
            <a:off x="3034650" y="4599425"/>
            <a:ext cx="3074700" cy="0"/>
          </a:xfrm>
          <a:prstGeom prst="straightConnector1">
            <a:avLst/>
          </a:prstGeom>
          <a:noFill/>
          <a:ln w="38100" cap="flat" cmpd="sng">
            <a:solidFill>
              <a:schemeClr val="dk2"/>
            </a:solidFill>
            <a:prstDash val="solid"/>
            <a:round/>
            <a:headEnd type="none" w="med" len="med"/>
            <a:tailEnd type="none" w="med" len="med"/>
          </a:ln>
        </p:spPr>
      </p:cxnSp>
      <p:grpSp>
        <p:nvGrpSpPr>
          <p:cNvPr id="102" name="Google Shape;102;p11"/>
          <p:cNvGrpSpPr/>
          <p:nvPr/>
        </p:nvGrpSpPr>
        <p:grpSpPr>
          <a:xfrm rot="-2700000">
            <a:off x="-2403775" y="-148755"/>
            <a:ext cx="5584793" cy="2981719"/>
            <a:chOff x="-585046" y="3171225"/>
            <a:chExt cx="5584846" cy="2981748"/>
          </a:xfrm>
        </p:grpSpPr>
        <p:sp>
          <p:nvSpPr>
            <p:cNvPr id="103" name="Google Shape;103;p11"/>
            <p:cNvSpPr/>
            <p:nvPr/>
          </p:nvSpPr>
          <p:spPr>
            <a:xfrm>
              <a:off x="1436400" y="3171225"/>
              <a:ext cx="3563400" cy="8853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1"/>
            <p:cNvSpPr/>
            <p:nvPr/>
          </p:nvSpPr>
          <p:spPr>
            <a:xfrm>
              <a:off x="335050" y="4213350"/>
              <a:ext cx="3563400" cy="8853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1"/>
            <p:cNvSpPr/>
            <p:nvPr/>
          </p:nvSpPr>
          <p:spPr>
            <a:xfrm>
              <a:off x="-585046" y="5267673"/>
              <a:ext cx="3563400" cy="88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 name="Google Shape;106;p11"/>
          <p:cNvGrpSpPr/>
          <p:nvPr/>
        </p:nvGrpSpPr>
        <p:grpSpPr>
          <a:xfrm rot="-2700000">
            <a:off x="6724666" y="2536558"/>
            <a:ext cx="5117651" cy="1927407"/>
            <a:chOff x="-590550" y="1086975"/>
            <a:chExt cx="5117700" cy="1927425"/>
          </a:xfrm>
        </p:grpSpPr>
        <p:sp>
          <p:nvSpPr>
            <p:cNvPr id="107" name="Google Shape;107;p11"/>
            <p:cNvSpPr/>
            <p:nvPr/>
          </p:nvSpPr>
          <p:spPr>
            <a:xfrm>
              <a:off x="963700" y="1086975"/>
              <a:ext cx="3563400" cy="8853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1"/>
            <p:cNvSpPr/>
            <p:nvPr/>
          </p:nvSpPr>
          <p:spPr>
            <a:xfrm>
              <a:off x="-590550" y="2129100"/>
              <a:ext cx="5117700" cy="88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descr="A picture containing silhouette&#10;&#10;Description automatically generated">
            <a:extLst>
              <a:ext uri="{FF2B5EF4-FFF2-40B4-BE49-F238E27FC236}">
                <a16:creationId xmlns:a16="http://schemas.microsoft.com/office/drawing/2014/main" id="{187FAD47-543A-6C1F-151A-9E86D75FC264}"/>
              </a:ext>
            </a:extLst>
          </p:cNvPr>
          <p:cNvPicPr>
            <a:picLocks noChangeAspect="1"/>
          </p:cNvPicPr>
          <p:nvPr userDrawn="1"/>
        </p:nvPicPr>
        <p:blipFill rotWithShape="1">
          <a:blip r:embed="rId2"/>
          <a:srcRect t="28528" b="39021"/>
          <a:stretch/>
        </p:blipFill>
        <p:spPr>
          <a:xfrm>
            <a:off x="4214297" y="4719701"/>
            <a:ext cx="715406" cy="232163"/>
          </a:xfrm>
          <a:prstGeom prst="rect">
            <a:avLst/>
          </a:prstGeom>
        </p:spPr>
      </p:pic>
      <p:pic>
        <p:nvPicPr>
          <p:cNvPr id="4" name="Graphic 3">
            <a:extLst>
              <a:ext uri="{FF2B5EF4-FFF2-40B4-BE49-F238E27FC236}">
                <a16:creationId xmlns:a16="http://schemas.microsoft.com/office/drawing/2014/main" id="{44AA51D5-B91E-31FA-BA50-84C148258389}"/>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593891" y="4715886"/>
            <a:ext cx="211863" cy="235978"/>
          </a:xfrm>
          <a:prstGeom prst="rect">
            <a:avLst/>
          </a:prstGeom>
        </p:spPr>
      </p:pic>
      <p:sp>
        <p:nvSpPr>
          <p:cNvPr id="6" name="Slide Number Placeholder 12">
            <a:extLst>
              <a:ext uri="{FF2B5EF4-FFF2-40B4-BE49-F238E27FC236}">
                <a16:creationId xmlns:a16="http://schemas.microsoft.com/office/drawing/2014/main" id="{4CA62080-771E-EF70-0C07-FBB4217F814A}"/>
              </a:ext>
            </a:extLst>
          </p:cNvPr>
          <p:cNvSpPr>
            <a:spLocks noGrp="1"/>
          </p:cNvSpPr>
          <p:nvPr>
            <p:ph type="sldNum" sz="quarter" idx="4"/>
          </p:nvPr>
        </p:nvSpPr>
        <p:spPr>
          <a:xfrm>
            <a:off x="8406809" y="211033"/>
            <a:ext cx="425491" cy="198483"/>
          </a:xfrm>
          <a:prstGeom prst="rect">
            <a:avLst/>
          </a:prstGeom>
        </p:spPr>
        <p:txBody>
          <a:bodyPr vert="horz" lIns="91440" tIns="45720" rIns="91440" bIns="45720" rtlCol="0" anchor="ctr"/>
          <a:lstStyle>
            <a:lvl1pPr algn="r">
              <a:defRPr sz="1000" b="0" i="0">
                <a:solidFill>
                  <a:schemeClr val="tx1">
                    <a:tint val="75000"/>
                  </a:schemeClr>
                </a:solidFill>
                <a:latin typeface="Poppins Light" pitchFamily="2" charset="77"/>
                <a:cs typeface="Poppins Light" pitchFamily="2" charset="77"/>
              </a:defRPr>
            </a:lvl1pPr>
          </a:lstStyle>
          <a:p>
            <a:fld id="{9D6B7E9F-2B75-074E-A857-34F9CFC9C695}" type="slidenum">
              <a:rPr lang="en-US" smtClean="0"/>
              <a:pPr/>
              <a:t>‹#›</a:t>
            </a:fld>
            <a:endParaRPr lang="en-US"/>
          </a:p>
        </p:txBody>
      </p:sp>
      <p:sp>
        <p:nvSpPr>
          <p:cNvPr id="8" name="Google Shape;255;p24">
            <a:extLst>
              <a:ext uri="{FF2B5EF4-FFF2-40B4-BE49-F238E27FC236}">
                <a16:creationId xmlns:a16="http://schemas.microsoft.com/office/drawing/2014/main" id="{EAF102F7-3324-8C93-07A9-4B6260A40158}"/>
              </a:ext>
            </a:extLst>
          </p:cNvPr>
          <p:cNvSpPr>
            <a:spLocks noGrp="1"/>
          </p:cNvSpPr>
          <p:nvPr>
            <p:ph type="pic" idx="9"/>
          </p:nvPr>
        </p:nvSpPr>
        <p:spPr>
          <a:xfrm>
            <a:off x="712050" y="1225148"/>
            <a:ext cx="2322600" cy="3139734"/>
          </a:xfrm>
          <a:prstGeom prst="rect">
            <a:avLst/>
          </a:prstGeom>
          <a:noFill/>
          <a:ln>
            <a:noFill/>
          </a:ln>
          <a:effectLst>
            <a:outerShdw blurRad="57150" dist="19050" dir="5400000" algn="bl" rotWithShape="0">
              <a:schemeClr val="dk1">
                <a:alpha val="50000"/>
              </a:schemeClr>
            </a:outerShdw>
          </a:effectLst>
        </p:spPr>
      </p:sp>
      <p:sp>
        <p:nvSpPr>
          <p:cNvPr id="9" name="Google Shape;129;p13">
            <a:extLst>
              <a:ext uri="{FF2B5EF4-FFF2-40B4-BE49-F238E27FC236}">
                <a16:creationId xmlns:a16="http://schemas.microsoft.com/office/drawing/2014/main" id="{09C59BB8-AF28-9466-3F73-B1D2B7341A98}"/>
              </a:ext>
            </a:extLst>
          </p:cNvPr>
          <p:cNvSpPr txBox="1">
            <a:spLocks noGrp="1"/>
          </p:cNvSpPr>
          <p:nvPr>
            <p:ph type="title" idx="3"/>
          </p:nvPr>
        </p:nvSpPr>
        <p:spPr>
          <a:xfrm>
            <a:off x="720000" y="445025"/>
            <a:ext cx="7704000" cy="6645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000"/>
              <a:buNone/>
              <a:defRPr sz="36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0" name="Google Shape;255;p24">
            <a:extLst>
              <a:ext uri="{FF2B5EF4-FFF2-40B4-BE49-F238E27FC236}">
                <a16:creationId xmlns:a16="http://schemas.microsoft.com/office/drawing/2014/main" id="{328D4F3D-4E61-E8C0-5C67-AFEF372F1C32}"/>
              </a:ext>
            </a:extLst>
          </p:cNvPr>
          <p:cNvSpPr>
            <a:spLocks noGrp="1"/>
          </p:cNvSpPr>
          <p:nvPr>
            <p:ph type="pic" idx="10"/>
          </p:nvPr>
        </p:nvSpPr>
        <p:spPr>
          <a:xfrm>
            <a:off x="3412719" y="1219203"/>
            <a:ext cx="2322600" cy="3145678"/>
          </a:xfrm>
          <a:prstGeom prst="rect">
            <a:avLst/>
          </a:prstGeom>
          <a:noFill/>
          <a:ln>
            <a:noFill/>
          </a:ln>
          <a:effectLst>
            <a:outerShdw blurRad="57150" dist="19050" dir="5400000" algn="bl" rotWithShape="0">
              <a:schemeClr val="dk1">
                <a:alpha val="50000"/>
              </a:schemeClr>
            </a:outerShdw>
          </a:effectLst>
        </p:spPr>
      </p:sp>
      <p:sp>
        <p:nvSpPr>
          <p:cNvPr id="11" name="Google Shape;255;p24">
            <a:extLst>
              <a:ext uri="{FF2B5EF4-FFF2-40B4-BE49-F238E27FC236}">
                <a16:creationId xmlns:a16="http://schemas.microsoft.com/office/drawing/2014/main" id="{C73E1136-5849-10F3-5514-605054E7D97B}"/>
              </a:ext>
            </a:extLst>
          </p:cNvPr>
          <p:cNvSpPr>
            <a:spLocks noGrp="1"/>
          </p:cNvSpPr>
          <p:nvPr>
            <p:ph type="pic" idx="11"/>
          </p:nvPr>
        </p:nvSpPr>
        <p:spPr>
          <a:xfrm>
            <a:off x="6113389" y="1219202"/>
            <a:ext cx="2322600" cy="3139730"/>
          </a:xfrm>
          <a:prstGeom prst="rect">
            <a:avLst/>
          </a:prstGeom>
          <a:noFill/>
          <a:ln>
            <a:noFill/>
          </a:ln>
          <a:effectLst>
            <a:outerShdw blurRad="57150" dist="19050" dir="5400000" algn="bl" rotWithShape="0">
              <a:schemeClr val="dk1">
                <a:alpha val="50000"/>
              </a:schemeClr>
            </a:outerShdw>
          </a:effectLst>
        </p:spPr>
      </p:sp>
    </p:spTree>
    <p:extLst>
      <p:ext uri="{BB962C8B-B14F-4D97-AF65-F5344CB8AC3E}">
        <p14:creationId xmlns:p14="http://schemas.microsoft.com/office/powerpoint/2010/main" val="36102022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reserve="1" userDrawn="1">
  <p:cSld name="1_Big number">
    <p:spTree>
      <p:nvGrpSpPr>
        <p:cNvPr id="1" name="Shape 100"/>
        <p:cNvGrpSpPr/>
        <p:nvPr/>
      </p:nvGrpSpPr>
      <p:grpSpPr>
        <a:xfrm>
          <a:off x="0" y="0"/>
          <a:ext cx="0" cy="0"/>
          <a:chOff x="0" y="0"/>
          <a:chExt cx="0" cy="0"/>
        </a:xfrm>
      </p:grpSpPr>
      <p:cxnSp>
        <p:nvCxnSpPr>
          <p:cNvPr id="101" name="Google Shape;101;p11"/>
          <p:cNvCxnSpPr/>
          <p:nvPr/>
        </p:nvCxnSpPr>
        <p:spPr>
          <a:xfrm>
            <a:off x="3034650" y="4599425"/>
            <a:ext cx="3074700" cy="0"/>
          </a:xfrm>
          <a:prstGeom prst="straightConnector1">
            <a:avLst/>
          </a:prstGeom>
          <a:noFill/>
          <a:ln w="38100" cap="flat" cmpd="sng">
            <a:solidFill>
              <a:schemeClr val="dk2"/>
            </a:solidFill>
            <a:prstDash val="solid"/>
            <a:round/>
            <a:headEnd type="none" w="med" len="med"/>
            <a:tailEnd type="none" w="med" len="med"/>
          </a:ln>
        </p:spPr>
      </p:cxnSp>
      <p:grpSp>
        <p:nvGrpSpPr>
          <p:cNvPr id="102" name="Google Shape;102;p11"/>
          <p:cNvGrpSpPr/>
          <p:nvPr/>
        </p:nvGrpSpPr>
        <p:grpSpPr>
          <a:xfrm rot="-2700000">
            <a:off x="-2403775" y="-148755"/>
            <a:ext cx="5584793" cy="2981719"/>
            <a:chOff x="-585046" y="3171225"/>
            <a:chExt cx="5584846" cy="2981748"/>
          </a:xfrm>
        </p:grpSpPr>
        <p:sp>
          <p:nvSpPr>
            <p:cNvPr id="103" name="Google Shape;103;p11"/>
            <p:cNvSpPr/>
            <p:nvPr/>
          </p:nvSpPr>
          <p:spPr>
            <a:xfrm>
              <a:off x="1436400" y="3171225"/>
              <a:ext cx="3563400" cy="8853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1"/>
            <p:cNvSpPr/>
            <p:nvPr/>
          </p:nvSpPr>
          <p:spPr>
            <a:xfrm>
              <a:off x="335050" y="4213350"/>
              <a:ext cx="3563400" cy="8853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1"/>
            <p:cNvSpPr/>
            <p:nvPr/>
          </p:nvSpPr>
          <p:spPr>
            <a:xfrm>
              <a:off x="-585046" y="5267673"/>
              <a:ext cx="3563400" cy="88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 name="Google Shape;106;p11"/>
          <p:cNvGrpSpPr/>
          <p:nvPr/>
        </p:nvGrpSpPr>
        <p:grpSpPr>
          <a:xfrm rot="-2700000">
            <a:off x="6724666" y="2536558"/>
            <a:ext cx="5117651" cy="1927407"/>
            <a:chOff x="-590550" y="1086975"/>
            <a:chExt cx="5117700" cy="1927425"/>
          </a:xfrm>
        </p:grpSpPr>
        <p:sp>
          <p:nvSpPr>
            <p:cNvPr id="107" name="Google Shape;107;p11"/>
            <p:cNvSpPr/>
            <p:nvPr/>
          </p:nvSpPr>
          <p:spPr>
            <a:xfrm>
              <a:off x="963700" y="1086975"/>
              <a:ext cx="3563400" cy="8853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1"/>
            <p:cNvSpPr/>
            <p:nvPr/>
          </p:nvSpPr>
          <p:spPr>
            <a:xfrm>
              <a:off x="-590550" y="2129100"/>
              <a:ext cx="5117700" cy="88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descr="A picture containing silhouette&#10;&#10;Description automatically generated">
            <a:extLst>
              <a:ext uri="{FF2B5EF4-FFF2-40B4-BE49-F238E27FC236}">
                <a16:creationId xmlns:a16="http://schemas.microsoft.com/office/drawing/2014/main" id="{187FAD47-543A-6C1F-151A-9E86D75FC264}"/>
              </a:ext>
            </a:extLst>
          </p:cNvPr>
          <p:cNvPicPr>
            <a:picLocks noChangeAspect="1"/>
          </p:cNvPicPr>
          <p:nvPr userDrawn="1"/>
        </p:nvPicPr>
        <p:blipFill rotWithShape="1">
          <a:blip r:embed="rId2"/>
          <a:srcRect t="28528" b="39021"/>
          <a:stretch/>
        </p:blipFill>
        <p:spPr>
          <a:xfrm>
            <a:off x="4214297" y="4719701"/>
            <a:ext cx="715406" cy="232163"/>
          </a:xfrm>
          <a:prstGeom prst="rect">
            <a:avLst/>
          </a:prstGeom>
        </p:spPr>
      </p:pic>
      <p:pic>
        <p:nvPicPr>
          <p:cNvPr id="4" name="Graphic 3">
            <a:extLst>
              <a:ext uri="{FF2B5EF4-FFF2-40B4-BE49-F238E27FC236}">
                <a16:creationId xmlns:a16="http://schemas.microsoft.com/office/drawing/2014/main" id="{44AA51D5-B91E-31FA-BA50-84C148258389}"/>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593891" y="4715886"/>
            <a:ext cx="211863" cy="235978"/>
          </a:xfrm>
          <a:prstGeom prst="rect">
            <a:avLst/>
          </a:prstGeom>
        </p:spPr>
      </p:pic>
      <p:sp>
        <p:nvSpPr>
          <p:cNvPr id="6" name="Slide Number Placeholder 12">
            <a:extLst>
              <a:ext uri="{FF2B5EF4-FFF2-40B4-BE49-F238E27FC236}">
                <a16:creationId xmlns:a16="http://schemas.microsoft.com/office/drawing/2014/main" id="{4CA62080-771E-EF70-0C07-FBB4217F814A}"/>
              </a:ext>
            </a:extLst>
          </p:cNvPr>
          <p:cNvSpPr>
            <a:spLocks noGrp="1"/>
          </p:cNvSpPr>
          <p:nvPr>
            <p:ph type="sldNum" sz="quarter" idx="4"/>
          </p:nvPr>
        </p:nvSpPr>
        <p:spPr>
          <a:xfrm>
            <a:off x="8406809" y="211033"/>
            <a:ext cx="425491" cy="198483"/>
          </a:xfrm>
          <a:prstGeom prst="rect">
            <a:avLst/>
          </a:prstGeom>
        </p:spPr>
        <p:txBody>
          <a:bodyPr vert="horz" lIns="91440" tIns="45720" rIns="91440" bIns="45720" rtlCol="0" anchor="ctr"/>
          <a:lstStyle>
            <a:lvl1pPr algn="r">
              <a:defRPr sz="1000" b="0" i="0">
                <a:solidFill>
                  <a:schemeClr val="tx1">
                    <a:tint val="75000"/>
                  </a:schemeClr>
                </a:solidFill>
                <a:latin typeface="Poppins Light" pitchFamily="2" charset="77"/>
                <a:cs typeface="Poppins Light" pitchFamily="2" charset="77"/>
              </a:defRPr>
            </a:lvl1pPr>
          </a:lstStyle>
          <a:p>
            <a:fld id="{9D6B7E9F-2B75-074E-A857-34F9CFC9C695}" type="slidenum">
              <a:rPr lang="en-US" smtClean="0"/>
              <a:pPr/>
              <a:t>‹#›</a:t>
            </a:fld>
            <a:endParaRPr lang="en-US"/>
          </a:p>
        </p:txBody>
      </p:sp>
      <p:sp>
        <p:nvSpPr>
          <p:cNvPr id="8" name="Google Shape;255;p24">
            <a:extLst>
              <a:ext uri="{FF2B5EF4-FFF2-40B4-BE49-F238E27FC236}">
                <a16:creationId xmlns:a16="http://schemas.microsoft.com/office/drawing/2014/main" id="{EAF102F7-3324-8C93-07A9-4B6260A40158}"/>
              </a:ext>
            </a:extLst>
          </p:cNvPr>
          <p:cNvSpPr>
            <a:spLocks noGrp="1"/>
          </p:cNvSpPr>
          <p:nvPr>
            <p:ph type="pic" idx="9"/>
          </p:nvPr>
        </p:nvSpPr>
        <p:spPr>
          <a:xfrm>
            <a:off x="712050" y="784569"/>
            <a:ext cx="2322600" cy="3139734"/>
          </a:xfrm>
          <a:prstGeom prst="rect">
            <a:avLst/>
          </a:prstGeom>
          <a:noFill/>
          <a:ln>
            <a:noFill/>
          </a:ln>
          <a:effectLst>
            <a:outerShdw blurRad="57150" dist="19050" dir="5400000" algn="bl" rotWithShape="0">
              <a:schemeClr val="dk1">
                <a:alpha val="50000"/>
              </a:schemeClr>
            </a:outerShdw>
          </a:effectLst>
        </p:spPr>
      </p:sp>
      <p:sp>
        <p:nvSpPr>
          <p:cNvPr id="10" name="Google Shape;255;p24">
            <a:extLst>
              <a:ext uri="{FF2B5EF4-FFF2-40B4-BE49-F238E27FC236}">
                <a16:creationId xmlns:a16="http://schemas.microsoft.com/office/drawing/2014/main" id="{328D4F3D-4E61-E8C0-5C67-AFEF372F1C32}"/>
              </a:ext>
            </a:extLst>
          </p:cNvPr>
          <p:cNvSpPr>
            <a:spLocks noGrp="1"/>
          </p:cNvSpPr>
          <p:nvPr>
            <p:ph type="pic" idx="10"/>
          </p:nvPr>
        </p:nvSpPr>
        <p:spPr>
          <a:xfrm>
            <a:off x="3412719" y="778624"/>
            <a:ext cx="2322600" cy="3145678"/>
          </a:xfrm>
          <a:prstGeom prst="rect">
            <a:avLst/>
          </a:prstGeom>
          <a:noFill/>
          <a:ln>
            <a:noFill/>
          </a:ln>
          <a:effectLst>
            <a:outerShdw blurRad="57150" dist="19050" dir="5400000" algn="bl" rotWithShape="0">
              <a:schemeClr val="dk1">
                <a:alpha val="50000"/>
              </a:schemeClr>
            </a:outerShdw>
          </a:effectLst>
        </p:spPr>
      </p:sp>
      <p:sp>
        <p:nvSpPr>
          <p:cNvPr id="11" name="Google Shape;255;p24">
            <a:extLst>
              <a:ext uri="{FF2B5EF4-FFF2-40B4-BE49-F238E27FC236}">
                <a16:creationId xmlns:a16="http://schemas.microsoft.com/office/drawing/2014/main" id="{C73E1136-5849-10F3-5514-605054E7D97B}"/>
              </a:ext>
            </a:extLst>
          </p:cNvPr>
          <p:cNvSpPr>
            <a:spLocks noGrp="1"/>
          </p:cNvSpPr>
          <p:nvPr>
            <p:ph type="pic" idx="11"/>
          </p:nvPr>
        </p:nvSpPr>
        <p:spPr>
          <a:xfrm>
            <a:off x="6113389" y="778623"/>
            <a:ext cx="2322600" cy="3139730"/>
          </a:xfrm>
          <a:prstGeom prst="rect">
            <a:avLst/>
          </a:prstGeom>
          <a:noFill/>
          <a:ln>
            <a:noFill/>
          </a:ln>
          <a:effectLst>
            <a:outerShdw blurRad="57150" dist="19050" dir="5400000" algn="bl" rotWithShape="0">
              <a:schemeClr val="dk1">
                <a:alpha val="50000"/>
              </a:schemeClr>
            </a:outerShdw>
          </a:effectLst>
        </p:spPr>
      </p:sp>
    </p:spTree>
    <p:extLst>
      <p:ext uri="{BB962C8B-B14F-4D97-AF65-F5344CB8AC3E}">
        <p14:creationId xmlns:p14="http://schemas.microsoft.com/office/powerpoint/2010/main" val="13917277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reserve="1" userDrawn="1">
  <p:cSld name="1_Big number">
    <p:spTree>
      <p:nvGrpSpPr>
        <p:cNvPr id="1" name="Shape 100"/>
        <p:cNvGrpSpPr/>
        <p:nvPr/>
      </p:nvGrpSpPr>
      <p:grpSpPr>
        <a:xfrm>
          <a:off x="0" y="0"/>
          <a:ext cx="0" cy="0"/>
          <a:chOff x="0" y="0"/>
          <a:chExt cx="0" cy="0"/>
        </a:xfrm>
      </p:grpSpPr>
      <p:cxnSp>
        <p:nvCxnSpPr>
          <p:cNvPr id="101" name="Google Shape;101;p11"/>
          <p:cNvCxnSpPr/>
          <p:nvPr/>
        </p:nvCxnSpPr>
        <p:spPr>
          <a:xfrm>
            <a:off x="3034650" y="4599425"/>
            <a:ext cx="3074700" cy="0"/>
          </a:xfrm>
          <a:prstGeom prst="straightConnector1">
            <a:avLst/>
          </a:prstGeom>
          <a:noFill/>
          <a:ln w="38100" cap="flat" cmpd="sng">
            <a:solidFill>
              <a:schemeClr val="dk2"/>
            </a:solidFill>
            <a:prstDash val="solid"/>
            <a:round/>
            <a:headEnd type="none" w="med" len="med"/>
            <a:tailEnd type="none" w="med" len="med"/>
          </a:ln>
        </p:spPr>
      </p:cxnSp>
      <p:grpSp>
        <p:nvGrpSpPr>
          <p:cNvPr id="102" name="Google Shape;102;p11"/>
          <p:cNvGrpSpPr/>
          <p:nvPr/>
        </p:nvGrpSpPr>
        <p:grpSpPr>
          <a:xfrm rot="-2700000">
            <a:off x="-2403775" y="-148755"/>
            <a:ext cx="5584793" cy="2981719"/>
            <a:chOff x="-585046" y="3171225"/>
            <a:chExt cx="5584846" cy="2981748"/>
          </a:xfrm>
        </p:grpSpPr>
        <p:sp>
          <p:nvSpPr>
            <p:cNvPr id="103" name="Google Shape;103;p11"/>
            <p:cNvSpPr/>
            <p:nvPr/>
          </p:nvSpPr>
          <p:spPr>
            <a:xfrm>
              <a:off x="1436400" y="3171225"/>
              <a:ext cx="3563400" cy="8853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1"/>
            <p:cNvSpPr/>
            <p:nvPr/>
          </p:nvSpPr>
          <p:spPr>
            <a:xfrm>
              <a:off x="335050" y="4213350"/>
              <a:ext cx="3563400" cy="8853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1"/>
            <p:cNvSpPr/>
            <p:nvPr/>
          </p:nvSpPr>
          <p:spPr>
            <a:xfrm>
              <a:off x="-585046" y="5267673"/>
              <a:ext cx="3563400" cy="88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 name="Google Shape;106;p11"/>
          <p:cNvGrpSpPr/>
          <p:nvPr/>
        </p:nvGrpSpPr>
        <p:grpSpPr>
          <a:xfrm rot="-2700000">
            <a:off x="6724666" y="2536558"/>
            <a:ext cx="5117651" cy="1927407"/>
            <a:chOff x="-590550" y="1086975"/>
            <a:chExt cx="5117700" cy="1927425"/>
          </a:xfrm>
        </p:grpSpPr>
        <p:sp>
          <p:nvSpPr>
            <p:cNvPr id="107" name="Google Shape;107;p11"/>
            <p:cNvSpPr/>
            <p:nvPr/>
          </p:nvSpPr>
          <p:spPr>
            <a:xfrm>
              <a:off x="963700" y="1086975"/>
              <a:ext cx="3563400" cy="8853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1"/>
            <p:cNvSpPr/>
            <p:nvPr/>
          </p:nvSpPr>
          <p:spPr>
            <a:xfrm>
              <a:off x="-590550" y="2129100"/>
              <a:ext cx="5117700" cy="88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descr="A picture containing silhouette&#10;&#10;Description automatically generated">
            <a:extLst>
              <a:ext uri="{FF2B5EF4-FFF2-40B4-BE49-F238E27FC236}">
                <a16:creationId xmlns:a16="http://schemas.microsoft.com/office/drawing/2014/main" id="{187FAD47-543A-6C1F-151A-9E86D75FC264}"/>
              </a:ext>
            </a:extLst>
          </p:cNvPr>
          <p:cNvPicPr>
            <a:picLocks noChangeAspect="1"/>
          </p:cNvPicPr>
          <p:nvPr userDrawn="1"/>
        </p:nvPicPr>
        <p:blipFill rotWithShape="1">
          <a:blip r:embed="rId2"/>
          <a:srcRect t="28528" b="39021"/>
          <a:stretch/>
        </p:blipFill>
        <p:spPr>
          <a:xfrm>
            <a:off x="4214297" y="4719701"/>
            <a:ext cx="715406" cy="232163"/>
          </a:xfrm>
          <a:prstGeom prst="rect">
            <a:avLst/>
          </a:prstGeom>
        </p:spPr>
      </p:pic>
      <p:pic>
        <p:nvPicPr>
          <p:cNvPr id="4" name="Graphic 3">
            <a:extLst>
              <a:ext uri="{FF2B5EF4-FFF2-40B4-BE49-F238E27FC236}">
                <a16:creationId xmlns:a16="http://schemas.microsoft.com/office/drawing/2014/main" id="{44AA51D5-B91E-31FA-BA50-84C148258389}"/>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593891" y="4715886"/>
            <a:ext cx="211863" cy="235978"/>
          </a:xfrm>
          <a:prstGeom prst="rect">
            <a:avLst/>
          </a:prstGeom>
        </p:spPr>
      </p:pic>
      <p:sp>
        <p:nvSpPr>
          <p:cNvPr id="6" name="Slide Number Placeholder 12">
            <a:extLst>
              <a:ext uri="{FF2B5EF4-FFF2-40B4-BE49-F238E27FC236}">
                <a16:creationId xmlns:a16="http://schemas.microsoft.com/office/drawing/2014/main" id="{4CA62080-771E-EF70-0C07-FBB4217F814A}"/>
              </a:ext>
            </a:extLst>
          </p:cNvPr>
          <p:cNvSpPr>
            <a:spLocks noGrp="1"/>
          </p:cNvSpPr>
          <p:nvPr>
            <p:ph type="sldNum" sz="quarter" idx="4"/>
          </p:nvPr>
        </p:nvSpPr>
        <p:spPr>
          <a:xfrm>
            <a:off x="8406809" y="211033"/>
            <a:ext cx="425491" cy="198483"/>
          </a:xfrm>
          <a:prstGeom prst="rect">
            <a:avLst/>
          </a:prstGeom>
        </p:spPr>
        <p:txBody>
          <a:bodyPr vert="horz" lIns="91440" tIns="45720" rIns="91440" bIns="45720" rtlCol="0" anchor="ctr"/>
          <a:lstStyle>
            <a:lvl1pPr algn="r">
              <a:defRPr sz="1000" b="0" i="0">
                <a:solidFill>
                  <a:schemeClr val="tx1">
                    <a:tint val="75000"/>
                  </a:schemeClr>
                </a:solidFill>
                <a:latin typeface="Poppins Light" pitchFamily="2" charset="77"/>
                <a:cs typeface="Poppins Light" pitchFamily="2" charset="77"/>
              </a:defRPr>
            </a:lvl1pPr>
          </a:lstStyle>
          <a:p>
            <a:fld id="{9D6B7E9F-2B75-074E-A857-34F9CFC9C695}" type="slidenum">
              <a:rPr lang="en-US" smtClean="0"/>
              <a:pPr/>
              <a:t>‹#›</a:t>
            </a:fld>
            <a:endParaRPr lang="en-US"/>
          </a:p>
        </p:txBody>
      </p:sp>
      <p:sp>
        <p:nvSpPr>
          <p:cNvPr id="8" name="Google Shape;255;p24">
            <a:extLst>
              <a:ext uri="{FF2B5EF4-FFF2-40B4-BE49-F238E27FC236}">
                <a16:creationId xmlns:a16="http://schemas.microsoft.com/office/drawing/2014/main" id="{EAF102F7-3324-8C93-07A9-4B6260A40158}"/>
              </a:ext>
            </a:extLst>
          </p:cNvPr>
          <p:cNvSpPr>
            <a:spLocks noGrp="1"/>
          </p:cNvSpPr>
          <p:nvPr>
            <p:ph type="pic" idx="9"/>
          </p:nvPr>
        </p:nvSpPr>
        <p:spPr>
          <a:xfrm>
            <a:off x="712050" y="784569"/>
            <a:ext cx="2322600" cy="2293381"/>
          </a:xfrm>
          <a:prstGeom prst="rect">
            <a:avLst/>
          </a:prstGeom>
          <a:noFill/>
          <a:ln>
            <a:noFill/>
          </a:ln>
          <a:effectLst>
            <a:outerShdw blurRad="57150" dist="19050" dir="5400000" algn="bl" rotWithShape="0">
              <a:schemeClr val="dk1">
                <a:alpha val="50000"/>
              </a:schemeClr>
            </a:outerShdw>
          </a:effectLst>
        </p:spPr>
      </p:sp>
      <p:sp>
        <p:nvSpPr>
          <p:cNvPr id="10" name="Google Shape;255;p24">
            <a:extLst>
              <a:ext uri="{FF2B5EF4-FFF2-40B4-BE49-F238E27FC236}">
                <a16:creationId xmlns:a16="http://schemas.microsoft.com/office/drawing/2014/main" id="{328D4F3D-4E61-E8C0-5C67-AFEF372F1C32}"/>
              </a:ext>
            </a:extLst>
          </p:cNvPr>
          <p:cNvSpPr>
            <a:spLocks noGrp="1"/>
          </p:cNvSpPr>
          <p:nvPr>
            <p:ph type="pic" idx="10"/>
          </p:nvPr>
        </p:nvSpPr>
        <p:spPr>
          <a:xfrm>
            <a:off x="3412719" y="778624"/>
            <a:ext cx="2322600" cy="2297723"/>
          </a:xfrm>
          <a:prstGeom prst="rect">
            <a:avLst/>
          </a:prstGeom>
          <a:noFill/>
          <a:ln>
            <a:noFill/>
          </a:ln>
          <a:effectLst>
            <a:outerShdw blurRad="57150" dist="19050" dir="5400000" algn="bl" rotWithShape="0">
              <a:schemeClr val="dk1">
                <a:alpha val="50000"/>
              </a:schemeClr>
            </a:outerShdw>
          </a:effectLst>
        </p:spPr>
      </p:sp>
      <p:sp>
        <p:nvSpPr>
          <p:cNvPr id="11" name="Google Shape;255;p24">
            <a:extLst>
              <a:ext uri="{FF2B5EF4-FFF2-40B4-BE49-F238E27FC236}">
                <a16:creationId xmlns:a16="http://schemas.microsoft.com/office/drawing/2014/main" id="{C73E1136-5849-10F3-5514-605054E7D97B}"/>
              </a:ext>
            </a:extLst>
          </p:cNvPr>
          <p:cNvSpPr>
            <a:spLocks noGrp="1"/>
          </p:cNvSpPr>
          <p:nvPr>
            <p:ph type="pic" idx="11"/>
          </p:nvPr>
        </p:nvSpPr>
        <p:spPr>
          <a:xfrm>
            <a:off x="6113389" y="778623"/>
            <a:ext cx="2322600" cy="2293378"/>
          </a:xfrm>
          <a:prstGeom prst="rect">
            <a:avLst/>
          </a:prstGeom>
          <a:noFill/>
          <a:ln>
            <a:noFill/>
          </a:ln>
          <a:effectLst>
            <a:outerShdw blurRad="57150" dist="19050" dir="5400000" algn="bl" rotWithShape="0">
              <a:schemeClr val="dk1">
                <a:alpha val="50000"/>
              </a:schemeClr>
            </a:outerShdw>
          </a:effectLst>
        </p:spPr>
      </p:sp>
      <p:sp>
        <p:nvSpPr>
          <p:cNvPr id="2" name="Google Shape;183;p18">
            <a:extLst>
              <a:ext uri="{FF2B5EF4-FFF2-40B4-BE49-F238E27FC236}">
                <a16:creationId xmlns:a16="http://schemas.microsoft.com/office/drawing/2014/main" id="{A1B5EAC0-41A8-7064-AF76-9C3021C79D35}"/>
              </a:ext>
            </a:extLst>
          </p:cNvPr>
          <p:cNvSpPr txBox="1">
            <a:spLocks noGrp="1"/>
          </p:cNvSpPr>
          <p:nvPr>
            <p:ph type="body" idx="1"/>
          </p:nvPr>
        </p:nvSpPr>
        <p:spPr>
          <a:xfrm>
            <a:off x="712050" y="3244068"/>
            <a:ext cx="2322600" cy="857400"/>
          </a:xfrm>
          <a:prstGeom prst="rect">
            <a:avLst/>
          </a:prstGeom>
        </p:spPr>
        <p:txBody>
          <a:bodyPr spcFirstLastPara="1" wrap="square" lIns="91425" tIns="91425" rIns="91425" bIns="91425" anchor="t" anchorCtr="0">
            <a:noAutofit/>
          </a:bodyPr>
          <a:lstStyle>
            <a:lvl1pPr marL="7938" lvl="0" indent="0" rtl="0">
              <a:lnSpc>
                <a:spcPct val="100000"/>
              </a:lnSpc>
              <a:spcBef>
                <a:spcPts val="0"/>
              </a:spcBef>
              <a:spcAft>
                <a:spcPts val="0"/>
              </a:spcAft>
              <a:buSzPts val="1400"/>
              <a:buNone/>
              <a:tabLst/>
              <a:defRPr/>
            </a:lvl1pPr>
            <a:lvl2pPr marL="914400" lvl="1" indent="-317500" rtl="0">
              <a:lnSpc>
                <a:spcPct val="115000"/>
              </a:lnSpc>
              <a:spcBef>
                <a:spcPts val="0"/>
              </a:spcBef>
              <a:spcAft>
                <a:spcPts val="0"/>
              </a:spcAft>
              <a:buSzPts val="1400"/>
              <a:buChar char="❏"/>
              <a:defRPr/>
            </a:lvl2pPr>
            <a:lvl3pPr marL="1371600" lvl="2" indent="-317500" rtl="0">
              <a:lnSpc>
                <a:spcPct val="115000"/>
              </a:lnSpc>
              <a:spcBef>
                <a:spcPts val="0"/>
              </a:spcBef>
              <a:spcAft>
                <a:spcPts val="0"/>
              </a:spcAft>
              <a:buSzPts val="1400"/>
              <a:buChar char="❏"/>
              <a:defRPr/>
            </a:lvl3pPr>
            <a:lvl4pPr marL="1828800" lvl="3" indent="-317500" rtl="0">
              <a:lnSpc>
                <a:spcPct val="115000"/>
              </a:lnSpc>
              <a:spcBef>
                <a:spcPts val="0"/>
              </a:spcBef>
              <a:spcAft>
                <a:spcPts val="0"/>
              </a:spcAft>
              <a:buSzPts val="1400"/>
              <a:buChar char="❏"/>
              <a:defRPr/>
            </a:lvl4pPr>
            <a:lvl5pPr marL="2286000" lvl="4" indent="-317500" rtl="0">
              <a:lnSpc>
                <a:spcPct val="115000"/>
              </a:lnSpc>
              <a:spcBef>
                <a:spcPts val="0"/>
              </a:spcBef>
              <a:spcAft>
                <a:spcPts val="0"/>
              </a:spcAft>
              <a:buSzPts val="1400"/>
              <a:buChar char="❏"/>
              <a:defRPr/>
            </a:lvl5pPr>
            <a:lvl6pPr marL="2743200" lvl="5" indent="-317500" rtl="0">
              <a:lnSpc>
                <a:spcPct val="115000"/>
              </a:lnSpc>
              <a:spcBef>
                <a:spcPts val="0"/>
              </a:spcBef>
              <a:spcAft>
                <a:spcPts val="0"/>
              </a:spcAft>
              <a:buSzPts val="1400"/>
              <a:buChar char="❏"/>
              <a:defRPr/>
            </a:lvl6pPr>
            <a:lvl7pPr marL="3200400" lvl="6" indent="-317500" rtl="0">
              <a:lnSpc>
                <a:spcPct val="115000"/>
              </a:lnSpc>
              <a:spcBef>
                <a:spcPts val="0"/>
              </a:spcBef>
              <a:spcAft>
                <a:spcPts val="0"/>
              </a:spcAft>
              <a:buSzPts val="1400"/>
              <a:buChar char="❏"/>
              <a:defRPr/>
            </a:lvl7pPr>
            <a:lvl8pPr marL="3657600" lvl="7" indent="-317500" rtl="0">
              <a:lnSpc>
                <a:spcPct val="115000"/>
              </a:lnSpc>
              <a:spcBef>
                <a:spcPts val="0"/>
              </a:spcBef>
              <a:spcAft>
                <a:spcPts val="0"/>
              </a:spcAft>
              <a:buSzPts val="1400"/>
              <a:buChar char="❏"/>
              <a:defRPr/>
            </a:lvl8pPr>
            <a:lvl9pPr marL="4114800" lvl="8" indent="-317500" rtl="0">
              <a:lnSpc>
                <a:spcPct val="115000"/>
              </a:lnSpc>
              <a:spcBef>
                <a:spcPts val="0"/>
              </a:spcBef>
              <a:spcAft>
                <a:spcPts val="0"/>
              </a:spcAft>
              <a:buSzPts val="1400"/>
              <a:buChar char="❏"/>
              <a:defRPr/>
            </a:lvl9pPr>
          </a:lstStyle>
          <a:p>
            <a:endParaRPr/>
          </a:p>
        </p:txBody>
      </p:sp>
      <p:sp>
        <p:nvSpPr>
          <p:cNvPr id="5" name="Google Shape;183;p18">
            <a:extLst>
              <a:ext uri="{FF2B5EF4-FFF2-40B4-BE49-F238E27FC236}">
                <a16:creationId xmlns:a16="http://schemas.microsoft.com/office/drawing/2014/main" id="{F1EEA79A-F8C8-1119-6D07-72358A883C95}"/>
              </a:ext>
            </a:extLst>
          </p:cNvPr>
          <p:cNvSpPr txBox="1">
            <a:spLocks noGrp="1"/>
          </p:cNvSpPr>
          <p:nvPr>
            <p:ph type="body" idx="12"/>
          </p:nvPr>
        </p:nvSpPr>
        <p:spPr>
          <a:xfrm>
            <a:off x="3412719" y="3244068"/>
            <a:ext cx="2322600" cy="857400"/>
          </a:xfrm>
          <a:prstGeom prst="rect">
            <a:avLst/>
          </a:prstGeom>
        </p:spPr>
        <p:txBody>
          <a:bodyPr spcFirstLastPara="1" wrap="square" lIns="91425" tIns="91425" rIns="91425" bIns="91425" anchor="t" anchorCtr="0">
            <a:noAutofit/>
          </a:bodyPr>
          <a:lstStyle>
            <a:lvl1pPr marL="7938" lvl="0" indent="0" rtl="0">
              <a:lnSpc>
                <a:spcPct val="100000"/>
              </a:lnSpc>
              <a:spcBef>
                <a:spcPts val="0"/>
              </a:spcBef>
              <a:spcAft>
                <a:spcPts val="0"/>
              </a:spcAft>
              <a:buSzPts val="1400"/>
              <a:buNone/>
              <a:tabLst/>
              <a:defRPr/>
            </a:lvl1pPr>
            <a:lvl2pPr marL="914400" lvl="1" indent="-317500" rtl="0">
              <a:lnSpc>
                <a:spcPct val="115000"/>
              </a:lnSpc>
              <a:spcBef>
                <a:spcPts val="0"/>
              </a:spcBef>
              <a:spcAft>
                <a:spcPts val="0"/>
              </a:spcAft>
              <a:buSzPts val="1400"/>
              <a:buChar char="❏"/>
              <a:defRPr/>
            </a:lvl2pPr>
            <a:lvl3pPr marL="1371600" lvl="2" indent="-317500" rtl="0">
              <a:lnSpc>
                <a:spcPct val="115000"/>
              </a:lnSpc>
              <a:spcBef>
                <a:spcPts val="0"/>
              </a:spcBef>
              <a:spcAft>
                <a:spcPts val="0"/>
              </a:spcAft>
              <a:buSzPts val="1400"/>
              <a:buChar char="❏"/>
              <a:defRPr/>
            </a:lvl3pPr>
            <a:lvl4pPr marL="1828800" lvl="3" indent="-317500" rtl="0">
              <a:lnSpc>
                <a:spcPct val="115000"/>
              </a:lnSpc>
              <a:spcBef>
                <a:spcPts val="0"/>
              </a:spcBef>
              <a:spcAft>
                <a:spcPts val="0"/>
              </a:spcAft>
              <a:buSzPts val="1400"/>
              <a:buChar char="❏"/>
              <a:defRPr/>
            </a:lvl4pPr>
            <a:lvl5pPr marL="2286000" lvl="4" indent="-317500" rtl="0">
              <a:lnSpc>
                <a:spcPct val="115000"/>
              </a:lnSpc>
              <a:spcBef>
                <a:spcPts val="0"/>
              </a:spcBef>
              <a:spcAft>
                <a:spcPts val="0"/>
              </a:spcAft>
              <a:buSzPts val="1400"/>
              <a:buChar char="❏"/>
              <a:defRPr/>
            </a:lvl5pPr>
            <a:lvl6pPr marL="2743200" lvl="5" indent="-317500" rtl="0">
              <a:lnSpc>
                <a:spcPct val="115000"/>
              </a:lnSpc>
              <a:spcBef>
                <a:spcPts val="0"/>
              </a:spcBef>
              <a:spcAft>
                <a:spcPts val="0"/>
              </a:spcAft>
              <a:buSzPts val="1400"/>
              <a:buChar char="❏"/>
              <a:defRPr/>
            </a:lvl6pPr>
            <a:lvl7pPr marL="3200400" lvl="6" indent="-317500" rtl="0">
              <a:lnSpc>
                <a:spcPct val="115000"/>
              </a:lnSpc>
              <a:spcBef>
                <a:spcPts val="0"/>
              </a:spcBef>
              <a:spcAft>
                <a:spcPts val="0"/>
              </a:spcAft>
              <a:buSzPts val="1400"/>
              <a:buChar char="❏"/>
              <a:defRPr/>
            </a:lvl7pPr>
            <a:lvl8pPr marL="3657600" lvl="7" indent="-317500" rtl="0">
              <a:lnSpc>
                <a:spcPct val="115000"/>
              </a:lnSpc>
              <a:spcBef>
                <a:spcPts val="0"/>
              </a:spcBef>
              <a:spcAft>
                <a:spcPts val="0"/>
              </a:spcAft>
              <a:buSzPts val="1400"/>
              <a:buChar char="❏"/>
              <a:defRPr/>
            </a:lvl8pPr>
            <a:lvl9pPr marL="4114800" lvl="8" indent="-317500" rtl="0">
              <a:lnSpc>
                <a:spcPct val="115000"/>
              </a:lnSpc>
              <a:spcBef>
                <a:spcPts val="0"/>
              </a:spcBef>
              <a:spcAft>
                <a:spcPts val="0"/>
              </a:spcAft>
              <a:buSzPts val="1400"/>
              <a:buChar char="❏"/>
              <a:defRPr/>
            </a:lvl9pPr>
          </a:lstStyle>
          <a:p>
            <a:endParaRPr/>
          </a:p>
        </p:txBody>
      </p:sp>
      <p:sp>
        <p:nvSpPr>
          <p:cNvPr id="7" name="Google Shape;183;p18">
            <a:extLst>
              <a:ext uri="{FF2B5EF4-FFF2-40B4-BE49-F238E27FC236}">
                <a16:creationId xmlns:a16="http://schemas.microsoft.com/office/drawing/2014/main" id="{FE9A39F7-B305-A23D-B5EF-AA3BCF175F2E}"/>
              </a:ext>
            </a:extLst>
          </p:cNvPr>
          <p:cNvSpPr txBox="1">
            <a:spLocks noGrp="1"/>
          </p:cNvSpPr>
          <p:nvPr>
            <p:ph type="body" idx="13"/>
          </p:nvPr>
        </p:nvSpPr>
        <p:spPr>
          <a:xfrm>
            <a:off x="6113477" y="3244068"/>
            <a:ext cx="2322600" cy="857400"/>
          </a:xfrm>
          <a:prstGeom prst="rect">
            <a:avLst/>
          </a:prstGeom>
        </p:spPr>
        <p:txBody>
          <a:bodyPr spcFirstLastPara="1" wrap="square" lIns="91425" tIns="91425" rIns="91425" bIns="91425" anchor="t" anchorCtr="0">
            <a:noAutofit/>
          </a:bodyPr>
          <a:lstStyle>
            <a:lvl1pPr marL="7938" lvl="0" indent="0" rtl="0">
              <a:lnSpc>
                <a:spcPct val="100000"/>
              </a:lnSpc>
              <a:spcBef>
                <a:spcPts val="0"/>
              </a:spcBef>
              <a:spcAft>
                <a:spcPts val="0"/>
              </a:spcAft>
              <a:buSzPts val="1400"/>
              <a:buNone/>
              <a:tabLst/>
              <a:defRPr/>
            </a:lvl1pPr>
            <a:lvl2pPr marL="914400" lvl="1" indent="-317500" rtl="0">
              <a:lnSpc>
                <a:spcPct val="115000"/>
              </a:lnSpc>
              <a:spcBef>
                <a:spcPts val="0"/>
              </a:spcBef>
              <a:spcAft>
                <a:spcPts val="0"/>
              </a:spcAft>
              <a:buSzPts val="1400"/>
              <a:buChar char="❏"/>
              <a:defRPr/>
            </a:lvl2pPr>
            <a:lvl3pPr marL="1371600" lvl="2" indent="-317500" rtl="0">
              <a:lnSpc>
                <a:spcPct val="115000"/>
              </a:lnSpc>
              <a:spcBef>
                <a:spcPts val="0"/>
              </a:spcBef>
              <a:spcAft>
                <a:spcPts val="0"/>
              </a:spcAft>
              <a:buSzPts val="1400"/>
              <a:buChar char="❏"/>
              <a:defRPr/>
            </a:lvl3pPr>
            <a:lvl4pPr marL="1828800" lvl="3" indent="-317500" rtl="0">
              <a:lnSpc>
                <a:spcPct val="115000"/>
              </a:lnSpc>
              <a:spcBef>
                <a:spcPts val="0"/>
              </a:spcBef>
              <a:spcAft>
                <a:spcPts val="0"/>
              </a:spcAft>
              <a:buSzPts val="1400"/>
              <a:buChar char="❏"/>
              <a:defRPr/>
            </a:lvl4pPr>
            <a:lvl5pPr marL="2286000" lvl="4" indent="-317500" rtl="0">
              <a:lnSpc>
                <a:spcPct val="115000"/>
              </a:lnSpc>
              <a:spcBef>
                <a:spcPts val="0"/>
              </a:spcBef>
              <a:spcAft>
                <a:spcPts val="0"/>
              </a:spcAft>
              <a:buSzPts val="1400"/>
              <a:buChar char="❏"/>
              <a:defRPr/>
            </a:lvl5pPr>
            <a:lvl6pPr marL="2743200" lvl="5" indent="-317500" rtl="0">
              <a:lnSpc>
                <a:spcPct val="115000"/>
              </a:lnSpc>
              <a:spcBef>
                <a:spcPts val="0"/>
              </a:spcBef>
              <a:spcAft>
                <a:spcPts val="0"/>
              </a:spcAft>
              <a:buSzPts val="1400"/>
              <a:buChar char="❏"/>
              <a:defRPr/>
            </a:lvl6pPr>
            <a:lvl7pPr marL="3200400" lvl="6" indent="-317500" rtl="0">
              <a:lnSpc>
                <a:spcPct val="115000"/>
              </a:lnSpc>
              <a:spcBef>
                <a:spcPts val="0"/>
              </a:spcBef>
              <a:spcAft>
                <a:spcPts val="0"/>
              </a:spcAft>
              <a:buSzPts val="1400"/>
              <a:buChar char="❏"/>
              <a:defRPr/>
            </a:lvl7pPr>
            <a:lvl8pPr marL="3657600" lvl="7" indent="-317500" rtl="0">
              <a:lnSpc>
                <a:spcPct val="115000"/>
              </a:lnSpc>
              <a:spcBef>
                <a:spcPts val="0"/>
              </a:spcBef>
              <a:spcAft>
                <a:spcPts val="0"/>
              </a:spcAft>
              <a:buSzPts val="1400"/>
              <a:buChar char="❏"/>
              <a:defRPr/>
            </a:lvl8pPr>
            <a:lvl9pPr marL="4114800" lvl="8" indent="-317500" rtl="0">
              <a:lnSpc>
                <a:spcPct val="115000"/>
              </a:lnSpc>
              <a:spcBef>
                <a:spcPts val="0"/>
              </a:spcBef>
              <a:spcAft>
                <a:spcPts val="0"/>
              </a:spcAft>
              <a:buSzPts val="1400"/>
              <a:buChar char="❏"/>
              <a:defRPr/>
            </a:lvl9pPr>
          </a:lstStyle>
          <a:p>
            <a:endParaRPr/>
          </a:p>
        </p:txBody>
      </p:sp>
    </p:spTree>
    <p:extLst>
      <p:ext uri="{BB962C8B-B14F-4D97-AF65-F5344CB8AC3E}">
        <p14:creationId xmlns:p14="http://schemas.microsoft.com/office/powerpoint/2010/main" val="34227423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lnSpc>
                <a:spcPct val="90000"/>
              </a:lnSpc>
              <a:spcBef>
                <a:spcPts val="0"/>
              </a:spcBef>
              <a:spcAft>
                <a:spcPts val="0"/>
              </a:spcAft>
              <a:buClr>
                <a:schemeClr val="dk1"/>
              </a:buClr>
              <a:buSzPts val="3000"/>
              <a:buFont typeface="Poppins ExtraBold"/>
              <a:buNone/>
              <a:defRPr sz="3000">
                <a:solidFill>
                  <a:schemeClr val="dk1"/>
                </a:solidFill>
                <a:latin typeface="Poppins ExtraBold"/>
                <a:ea typeface="Poppins ExtraBold"/>
                <a:cs typeface="Poppins ExtraBold"/>
                <a:sym typeface="Poppins ExtraBold"/>
              </a:defRPr>
            </a:lvl1pPr>
            <a:lvl2pPr lvl="1" rtl="0">
              <a:lnSpc>
                <a:spcPct val="90000"/>
              </a:lnSpc>
              <a:spcBef>
                <a:spcPts val="0"/>
              </a:spcBef>
              <a:spcAft>
                <a:spcPts val="0"/>
              </a:spcAft>
              <a:buClr>
                <a:schemeClr val="dk1"/>
              </a:buClr>
              <a:buSzPts val="3000"/>
              <a:buFont typeface="Poppins"/>
              <a:buNone/>
              <a:defRPr sz="3000">
                <a:solidFill>
                  <a:schemeClr val="dk1"/>
                </a:solidFill>
                <a:latin typeface="Poppins"/>
                <a:ea typeface="Poppins"/>
                <a:cs typeface="Poppins"/>
                <a:sym typeface="Poppins"/>
              </a:defRPr>
            </a:lvl2pPr>
            <a:lvl3pPr lvl="2" rtl="0">
              <a:lnSpc>
                <a:spcPct val="90000"/>
              </a:lnSpc>
              <a:spcBef>
                <a:spcPts val="0"/>
              </a:spcBef>
              <a:spcAft>
                <a:spcPts val="0"/>
              </a:spcAft>
              <a:buClr>
                <a:schemeClr val="dk1"/>
              </a:buClr>
              <a:buSzPts val="3000"/>
              <a:buFont typeface="Poppins"/>
              <a:buNone/>
              <a:defRPr sz="3000">
                <a:solidFill>
                  <a:schemeClr val="dk1"/>
                </a:solidFill>
                <a:latin typeface="Poppins"/>
                <a:ea typeface="Poppins"/>
                <a:cs typeface="Poppins"/>
                <a:sym typeface="Poppins"/>
              </a:defRPr>
            </a:lvl3pPr>
            <a:lvl4pPr lvl="3" rtl="0">
              <a:lnSpc>
                <a:spcPct val="90000"/>
              </a:lnSpc>
              <a:spcBef>
                <a:spcPts val="0"/>
              </a:spcBef>
              <a:spcAft>
                <a:spcPts val="0"/>
              </a:spcAft>
              <a:buClr>
                <a:schemeClr val="dk1"/>
              </a:buClr>
              <a:buSzPts val="3000"/>
              <a:buFont typeface="Poppins"/>
              <a:buNone/>
              <a:defRPr sz="3000">
                <a:solidFill>
                  <a:schemeClr val="dk1"/>
                </a:solidFill>
                <a:latin typeface="Poppins"/>
                <a:ea typeface="Poppins"/>
                <a:cs typeface="Poppins"/>
                <a:sym typeface="Poppins"/>
              </a:defRPr>
            </a:lvl4pPr>
            <a:lvl5pPr lvl="4" rtl="0">
              <a:lnSpc>
                <a:spcPct val="90000"/>
              </a:lnSpc>
              <a:spcBef>
                <a:spcPts val="0"/>
              </a:spcBef>
              <a:spcAft>
                <a:spcPts val="0"/>
              </a:spcAft>
              <a:buClr>
                <a:schemeClr val="dk1"/>
              </a:buClr>
              <a:buSzPts val="3000"/>
              <a:buFont typeface="Poppins"/>
              <a:buNone/>
              <a:defRPr sz="3000">
                <a:solidFill>
                  <a:schemeClr val="dk1"/>
                </a:solidFill>
                <a:latin typeface="Poppins"/>
                <a:ea typeface="Poppins"/>
                <a:cs typeface="Poppins"/>
                <a:sym typeface="Poppins"/>
              </a:defRPr>
            </a:lvl5pPr>
            <a:lvl6pPr lvl="5" rtl="0">
              <a:lnSpc>
                <a:spcPct val="90000"/>
              </a:lnSpc>
              <a:spcBef>
                <a:spcPts val="0"/>
              </a:spcBef>
              <a:spcAft>
                <a:spcPts val="0"/>
              </a:spcAft>
              <a:buClr>
                <a:schemeClr val="dk1"/>
              </a:buClr>
              <a:buSzPts val="3000"/>
              <a:buFont typeface="Poppins"/>
              <a:buNone/>
              <a:defRPr sz="3000">
                <a:solidFill>
                  <a:schemeClr val="dk1"/>
                </a:solidFill>
                <a:latin typeface="Poppins"/>
                <a:ea typeface="Poppins"/>
                <a:cs typeface="Poppins"/>
                <a:sym typeface="Poppins"/>
              </a:defRPr>
            </a:lvl6pPr>
            <a:lvl7pPr lvl="6" rtl="0">
              <a:lnSpc>
                <a:spcPct val="90000"/>
              </a:lnSpc>
              <a:spcBef>
                <a:spcPts val="0"/>
              </a:spcBef>
              <a:spcAft>
                <a:spcPts val="0"/>
              </a:spcAft>
              <a:buClr>
                <a:schemeClr val="dk1"/>
              </a:buClr>
              <a:buSzPts val="3000"/>
              <a:buFont typeface="Poppins"/>
              <a:buNone/>
              <a:defRPr sz="3000">
                <a:solidFill>
                  <a:schemeClr val="dk1"/>
                </a:solidFill>
                <a:latin typeface="Poppins"/>
                <a:ea typeface="Poppins"/>
                <a:cs typeface="Poppins"/>
                <a:sym typeface="Poppins"/>
              </a:defRPr>
            </a:lvl7pPr>
            <a:lvl8pPr lvl="7" rtl="0">
              <a:lnSpc>
                <a:spcPct val="90000"/>
              </a:lnSpc>
              <a:spcBef>
                <a:spcPts val="0"/>
              </a:spcBef>
              <a:spcAft>
                <a:spcPts val="0"/>
              </a:spcAft>
              <a:buClr>
                <a:schemeClr val="dk1"/>
              </a:buClr>
              <a:buSzPts val="3000"/>
              <a:buFont typeface="Poppins"/>
              <a:buNone/>
              <a:defRPr sz="3000">
                <a:solidFill>
                  <a:schemeClr val="dk1"/>
                </a:solidFill>
                <a:latin typeface="Poppins"/>
                <a:ea typeface="Poppins"/>
                <a:cs typeface="Poppins"/>
                <a:sym typeface="Poppins"/>
              </a:defRPr>
            </a:lvl8pPr>
            <a:lvl9pPr lvl="8" rtl="0">
              <a:lnSpc>
                <a:spcPct val="90000"/>
              </a:lnSpc>
              <a:spcBef>
                <a:spcPts val="0"/>
              </a:spcBef>
              <a:spcAft>
                <a:spcPts val="0"/>
              </a:spcAft>
              <a:buClr>
                <a:schemeClr val="dk1"/>
              </a:buClr>
              <a:buSzPts val="3000"/>
              <a:buFont typeface="Poppins"/>
              <a:buNone/>
              <a:defRPr sz="3000">
                <a:solidFill>
                  <a:schemeClr val="dk1"/>
                </a:solidFill>
                <a:latin typeface="Poppins"/>
                <a:ea typeface="Poppins"/>
                <a:cs typeface="Poppins"/>
                <a:sym typeface="Poppins"/>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rtl="0">
              <a:lnSpc>
                <a:spcPct val="100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1pPr>
            <a:lvl2pPr marL="914400" lvl="1" indent="-317500" rtl="0">
              <a:lnSpc>
                <a:spcPct val="100000"/>
              </a:lnSpc>
              <a:spcBef>
                <a:spcPts val="1600"/>
              </a:spcBef>
              <a:spcAft>
                <a:spcPts val="0"/>
              </a:spcAft>
              <a:buClr>
                <a:schemeClr val="dk1"/>
              </a:buClr>
              <a:buSzPts val="1400"/>
              <a:buFont typeface="Poppins"/>
              <a:buChar char="○"/>
              <a:defRPr>
                <a:solidFill>
                  <a:schemeClr val="dk1"/>
                </a:solidFill>
                <a:latin typeface="Poppins"/>
                <a:ea typeface="Poppins"/>
                <a:cs typeface="Poppins"/>
                <a:sym typeface="Poppins"/>
              </a:defRPr>
            </a:lvl2pPr>
            <a:lvl3pPr marL="1371600" lvl="2" indent="-317500" rtl="0">
              <a:lnSpc>
                <a:spcPct val="100000"/>
              </a:lnSpc>
              <a:spcBef>
                <a:spcPts val="1600"/>
              </a:spcBef>
              <a:spcAft>
                <a:spcPts val="0"/>
              </a:spcAft>
              <a:buClr>
                <a:schemeClr val="dk1"/>
              </a:buClr>
              <a:buSzPts val="1400"/>
              <a:buFont typeface="Poppins"/>
              <a:buChar char="■"/>
              <a:defRPr>
                <a:solidFill>
                  <a:schemeClr val="dk1"/>
                </a:solidFill>
                <a:latin typeface="Poppins"/>
                <a:ea typeface="Poppins"/>
                <a:cs typeface="Poppins"/>
                <a:sym typeface="Poppins"/>
              </a:defRPr>
            </a:lvl3pPr>
            <a:lvl4pPr marL="1828800" lvl="3" indent="-317500" rtl="0">
              <a:lnSpc>
                <a:spcPct val="100000"/>
              </a:lnSpc>
              <a:spcBef>
                <a:spcPts val="1600"/>
              </a:spcBef>
              <a:spcAft>
                <a:spcPts val="0"/>
              </a:spcAft>
              <a:buClr>
                <a:schemeClr val="dk1"/>
              </a:buClr>
              <a:buSzPts val="1400"/>
              <a:buFont typeface="Poppins"/>
              <a:buChar char="●"/>
              <a:defRPr>
                <a:solidFill>
                  <a:schemeClr val="dk1"/>
                </a:solidFill>
                <a:latin typeface="Poppins"/>
                <a:ea typeface="Poppins"/>
                <a:cs typeface="Poppins"/>
                <a:sym typeface="Poppins"/>
              </a:defRPr>
            </a:lvl4pPr>
            <a:lvl5pPr marL="2286000" lvl="4" indent="-317500" rtl="0">
              <a:lnSpc>
                <a:spcPct val="100000"/>
              </a:lnSpc>
              <a:spcBef>
                <a:spcPts val="1600"/>
              </a:spcBef>
              <a:spcAft>
                <a:spcPts val="0"/>
              </a:spcAft>
              <a:buClr>
                <a:schemeClr val="dk1"/>
              </a:buClr>
              <a:buSzPts val="1400"/>
              <a:buFont typeface="Poppins"/>
              <a:buChar char="○"/>
              <a:defRPr>
                <a:solidFill>
                  <a:schemeClr val="dk1"/>
                </a:solidFill>
                <a:latin typeface="Poppins"/>
                <a:ea typeface="Poppins"/>
                <a:cs typeface="Poppins"/>
                <a:sym typeface="Poppins"/>
              </a:defRPr>
            </a:lvl5pPr>
            <a:lvl6pPr marL="2743200" lvl="5" indent="-317500" rtl="0">
              <a:lnSpc>
                <a:spcPct val="100000"/>
              </a:lnSpc>
              <a:spcBef>
                <a:spcPts val="1600"/>
              </a:spcBef>
              <a:spcAft>
                <a:spcPts val="0"/>
              </a:spcAft>
              <a:buClr>
                <a:schemeClr val="dk1"/>
              </a:buClr>
              <a:buSzPts val="1400"/>
              <a:buFont typeface="Poppins"/>
              <a:buChar char="■"/>
              <a:defRPr>
                <a:solidFill>
                  <a:schemeClr val="dk1"/>
                </a:solidFill>
                <a:latin typeface="Poppins"/>
                <a:ea typeface="Poppins"/>
                <a:cs typeface="Poppins"/>
                <a:sym typeface="Poppins"/>
              </a:defRPr>
            </a:lvl6pPr>
            <a:lvl7pPr marL="3200400" lvl="6" indent="-317500" rtl="0">
              <a:lnSpc>
                <a:spcPct val="100000"/>
              </a:lnSpc>
              <a:spcBef>
                <a:spcPts val="1600"/>
              </a:spcBef>
              <a:spcAft>
                <a:spcPts val="0"/>
              </a:spcAft>
              <a:buClr>
                <a:schemeClr val="dk1"/>
              </a:buClr>
              <a:buSzPts val="1400"/>
              <a:buFont typeface="Poppins"/>
              <a:buChar char="●"/>
              <a:defRPr>
                <a:solidFill>
                  <a:schemeClr val="dk1"/>
                </a:solidFill>
                <a:latin typeface="Poppins"/>
                <a:ea typeface="Poppins"/>
                <a:cs typeface="Poppins"/>
                <a:sym typeface="Poppins"/>
              </a:defRPr>
            </a:lvl7pPr>
            <a:lvl8pPr marL="3657600" lvl="7" indent="-317500" rtl="0">
              <a:lnSpc>
                <a:spcPct val="100000"/>
              </a:lnSpc>
              <a:spcBef>
                <a:spcPts val="1600"/>
              </a:spcBef>
              <a:spcAft>
                <a:spcPts val="0"/>
              </a:spcAft>
              <a:buClr>
                <a:schemeClr val="dk1"/>
              </a:buClr>
              <a:buSzPts val="1400"/>
              <a:buFont typeface="Poppins"/>
              <a:buChar char="○"/>
              <a:defRPr>
                <a:solidFill>
                  <a:schemeClr val="dk1"/>
                </a:solidFill>
                <a:latin typeface="Poppins"/>
                <a:ea typeface="Poppins"/>
                <a:cs typeface="Poppins"/>
                <a:sym typeface="Poppins"/>
              </a:defRPr>
            </a:lvl8pPr>
            <a:lvl9pPr marL="4114800" lvl="8" indent="-317500" rtl="0">
              <a:lnSpc>
                <a:spcPct val="100000"/>
              </a:lnSpc>
              <a:spcBef>
                <a:spcPts val="1600"/>
              </a:spcBef>
              <a:spcAft>
                <a:spcPts val="1600"/>
              </a:spcAft>
              <a:buClr>
                <a:schemeClr val="dk1"/>
              </a:buClr>
              <a:buSzPts val="1400"/>
              <a:buFont typeface="Poppins"/>
              <a:buChar char="■"/>
              <a:defRPr>
                <a:solidFill>
                  <a:schemeClr val="dk1"/>
                </a:solidFill>
                <a:latin typeface="Poppins"/>
                <a:ea typeface="Poppins"/>
                <a:cs typeface="Poppins"/>
                <a:sym typeface="Poppins"/>
              </a:defRPr>
            </a:lvl9pPr>
          </a:lstStyle>
          <a:p>
            <a:endParaRPr/>
          </a:p>
        </p:txBody>
      </p:sp>
      <p:sp>
        <p:nvSpPr>
          <p:cNvPr id="15" name="Slide Number Placeholder 12">
            <a:extLst>
              <a:ext uri="{FF2B5EF4-FFF2-40B4-BE49-F238E27FC236}">
                <a16:creationId xmlns:a16="http://schemas.microsoft.com/office/drawing/2014/main" id="{215FC745-B9C5-6796-9AB9-C16E1A43860D}"/>
              </a:ext>
            </a:extLst>
          </p:cNvPr>
          <p:cNvSpPr>
            <a:spLocks noGrp="1"/>
          </p:cNvSpPr>
          <p:nvPr>
            <p:ph type="sldNum" sz="quarter" idx="4"/>
          </p:nvPr>
        </p:nvSpPr>
        <p:spPr>
          <a:xfrm>
            <a:off x="8406809" y="211033"/>
            <a:ext cx="425491" cy="198483"/>
          </a:xfrm>
          <a:prstGeom prst="rect">
            <a:avLst/>
          </a:prstGeom>
        </p:spPr>
        <p:txBody>
          <a:bodyPr vert="horz" lIns="91440" tIns="45720" rIns="91440" bIns="45720" rtlCol="0" anchor="ctr"/>
          <a:lstStyle>
            <a:lvl1pPr algn="r">
              <a:defRPr sz="1000" b="0" i="0">
                <a:solidFill>
                  <a:schemeClr val="tx1">
                    <a:tint val="75000"/>
                  </a:schemeClr>
                </a:solidFill>
                <a:latin typeface="Poppins Light" pitchFamily="2" charset="77"/>
                <a:cs typeface="Poppins Light" pitchFamily="2" charset="77"/>
              </a:defRPr>
            </a:lvl1pPr>
          </a:lstStyle>
          <a:p>
            <a:fld id="{9D6B7E9F-2B75-074E-A857-34F9CFC9C695}" type="slidenum">
              <a:rPr lang="en-US" smtClean="0"/>
              <a:pPr/>
              <a:t>‹#›</a:t>
            </a:fld>
            <a:endParaRPr lang="en-US"/>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3" r:id="rId4"/>
    <p:sldLayoutId id="2147483654" r:id="rId5"/>
    <p:sldLayoutId id="2147483656" r:id="rId6"/>
    <p:sldLayoutId id="2147483683" r:id="rId7"/>
    <p:sldLayoutId id="2147483684" r:id="rId8"/>
    <p:sldLayoutId id="2147483685" r:id="rId9"/>
    <p:sldLayoutId id="2147483658" r:id="rId10"/>
    <p:sldLayoutId id="2147483681" r:id="rId11"/>
    <p:sldLayoutId id="2147483682" r:id="rId12"/>
    <p:sldLayoutId id="2147483659" r:id="rId13"/>
    <p:sldLayoutId id="2147483660" r:id="rId14"/>
    <p:sldLayoutId id="2147483668" r:id="rId15"/>
    <p:sldLayoutId id="2147483674" r:id="rId16"/>
    <p:sldLayoutId id="2147483676" r:id="rId17"/>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2880">
          <p15:clr>
            <a:srgbClr val="EA4335"/>
          </p15:clr>
        </p15:guide>
        <p15:guide id="2">
          <p15:clr>
            <a:srgbClr val="EA4335"/>
          </p15:clr>
        </p15:guide>
        <p15:guide id="3" pos="5760">
          <p15:clr>
            <a:srgbClr val="EA4335"/>
          </p15:clr>
        </p15:guide>
        <p15:guide id="4" pos="449">
          <p15:clr>
            <a:srgbClr val="EA4335"/>
          </p15:clr>
        </p15:guide>
        <p15:guide id="5" pos="5311">
          <p15:clr>
            <a:srgbClr val="EA4335"/>
          </p15:clr>
        </p15:guide>
        <p15:guide id="6" orient="horz" pos="1620">
          <p15:clr>
            <a:srgbClr val="EA4335"/>
          </p15:clr>
        </p15:guide>
        <p15:guide id="7" orient="horz" pos="340">
          <p15:clr>
            <a:srgbClr val="EA4335"/>
          </p15:clr>
        </p15:guide>
        <p15:guide id="8" orient="horz">
          <p15:clr>
            <a:srgbClr val="EA4335"/>
          </p15:clr>
        </p15:guide>
        <p15:guide id="9" orient="horz" pos="2897">
          <p15:clr>
            <a:srgbClr val="EA4335"/>
          </p15:clr>
        </p15:guide>
        <p15:guide id="10" orient="horz" pos="3237">
          <p15:clr>
            <a:srgbClr val="EA4335"/>
          </p15:clr>
        </p15:guide>
      </p15:sldGuideLst>
    </p:ext>
  </p:extLst>
</p:sldMaster>
</file>

<file path=ppt/slides/_rels/slide1.xml.rels><?xml version="1.0" encoding="UTF-8" standalone="yes"?>
<Relationships xmlns="http://schemas.openxmlformats.org/package/2006/relationships"><Relationship Id="rId3" Type="http://schemas.microsoft.com/office/2018/10/relationships/comments" Target="../comments/modernComment_100_0.xm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7.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microsoft.com/office/2018/10/relationships/comments" Target="../comments/modernComment_14C_91027266.xml"/><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microsoft.com/office/2007/relationships/hdphoto" Target="../media/hdphoto1.wdp"/></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microsoft.com/office/2007/relationships/hdphoto" Target="../media/hdphoto2.wdp"/></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6.xml"/><Relationship Id="rId4" Type="http://schemas.microsoft.com/office/2007/relationships/hdphoto" Target="../media/hdphoto2.wdp"/></Relationships>
</file>

<file path=ppt/slides/_rels/slide18.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6.xml"/><Relationship Id="rId4" Type="http://schemas.microsoft.com/office/2007/relationships/hdphoto" Target="../media/hdphoto2.wdp"/></Relationships>
</file>

<file path=ppt/slides/_rels/slide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jpeg"/><Relationship Id="rId5" Type="http://schemas.openxmlformats.org/officeDocument/2006/relationships/image" Target="../media/image11.jpeg"/><Relationship Id="rId4" Type="http://schemas.openxmlformats.org/officeDocument/2006/relationships/image" Target="../media/image10.png"/></Relationships>
</file>

<file path=ppt/slides/_rels/slide20.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6.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14.png"/></Relationships>
</file>

<file path=ppt/slides/_rels/slide3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microsoft.com/office/2018/10/relationships/comments" Target="../comments/modernComment_15B_91A2285B.xml"/><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microsoft.com/office/2018/10/relationships/comments" Target="../comments/modernComment_130_FE80CD94.xml"/><Relationship Id="rId2" Type="http://schemas.openxmlformats.org/officeDocument/2006/relationships/notesSlide" Target="../notesSlides/notesSlide29.xml"/><Relationship Id="rId1" Type="http://schemas.openxmlformats.org/officeDocument/2006/relationships/slideLayout" Target="../slideLayouts/slideLayout4.xml"/><Relationship Id="rId5" Type="http://schemas.openxmlformats.org/officeDocument/2006/relationships/image" Target="../media/image33.png"/><Relationship Id="rId4" Type="http://schemas.openxmlformats.org/officeDocument/2006/relationships/image" Target="../media/image32.png"/></Relationships>
</file>

<file path=ppt/slides/_rels/slide34.xml.rels><?xml version="1.0" encoding="UTF-8" standalone="yes"?>
<Relationships xmlns="http://schemas.openxmlformats.org/package/2006/relationships"><Relationship Id="rId3" Type="http://schemas.microsoft.com/office/2018/10/relationships/comments" Target="../comments/modernComment_14E_F68258A4.xml"/><Relationship Id="rId2" Type="http://schemas.openxmlformats.org/officeDocument/2006/relationships/notesSlide" Target="../notesSlides/notesSlide30.xml"/><Relationship Id="rId1" Type="http://schemas.openxmlformats.org/officeDocument/2006/relationships/slideLayout" Target="../slideLayouts/slideLayout4.xml"/><Relationship Id="rId5" Type="http://schemas.openxmlformats.org/officeDocument/2006/relationships/image" Target="../media/image33.png"/><Relationship Id="rId4" Type="http://schemas.openxmlformats.org/officeDocument/2006/relationships/image" Target="../media/image34.jpg"/></Relationships>
</file>

<file path=ppt/slides/_rels/slide35.xml.rels><?xml version="1.0" encoding="UTF-8" standalone="yes"?>
<Relationships xmlns="http://schemas.openxmlformats.org/package/2006/relationships"><Relationship Id="rId3" Type="http://schemas.microsoft.com/office/2018/10/relationships/comments" Target="../comments/modernComment_151_93E8EC46.xml"/><Relationship Id="rId2" Type="http://schemas.openxmlformats.org/officeDocument/2006/relationships/notesSlide" Target="../notesSlides/notesSlide31.xml"/><Relationship Id="rId1" Type="http://schemas.openxmlformats.org/officeDocument/2006/relationships/slideLayout" Target="../slideLayouts/slideLayout4.xml"/><Relationship Id="rId5" Type="http://schemas.openxmlformats.org/officeDocument/2006/relationships/image" Target="../media/image33.png"/><Relationship Id="rId4" Type="http://schemas.openxmlformats.org/officeDocument/2006/relationships/image" Target="../media/image35.png"/></Relationships>
</file>

<file path=ppt/slides/_rels/slide36.xml.rels><?xml version="1.0" encoding="UTF-8" standalone="yes"?>
<Relationships xmlns="http://schemas.openxmlformats.org/package/2006/relationships"><Relationship Id="rId3" Type="http://schemas.microsoft.com/office/2018/10/relationships/comments" Target="../comments/modernComment_153_B25E5F58.xml"/><Relationship Id="rId2" Type="http://schemas.openxmlformats.org/officeDocument/2006/relationships/notesSlide" Target="../notesSlides/notesSlide32.xml"/><Relationship Id="rId1" Type="http://schemas.openxmlformats.org/officeDocument/2006/relationships/slideLayout" Target="../slideLayouts/slideLayout4.xml"/><Relationship Id="rId5" Type="http://schemas.openxmlformats.org/officeDocument/2006/relationships/image" Target="../media/image33.png"/><Relationship Id="rId4" Type="http://schemas.openxmlformats.org/officeDocument/2006/relationships/image" Target="../media/image36.png"/></Relationships>
</file>

<file path=ppt/slides/_rels/slide37.xml.rels><?xml version="1.0" encoding="UTF-8" standalone="yes"?>
<Relationships xmlns="http://schemas.openxmlformats.org/package/2006/relationships"><Relationship Id="rId3" Type="http://schemas.microsoft.com/office/2018/10/relationships/comments" Target="../comments/modernComment_150_A6816F35.xml"/><Relationship Id="rId2" Type="http://schemas.openxmlformats.org/officeDocument/2006/relationships/notesSlide" Target="../notesSlides/notesSlide33.xml"/><Relationship Id="rId1" Type="http://schemas.openxmlformats.org/officeDocument/2006/relationships/slideLayout" Target="../slideLayouts/slideLayout4.xml"/><Relationship Id="rId5" Type="http://schemas.openxmlformats.org/officeDocument/2006/relationships/image" Target="../media/image33.png"/><Relationship Id="rId4" Type="http://schemas.openxmlformats.org/officeDocument/2006/relationships/image" Target="../media/image37.jpeg"/></Relationships>
</file>

<file path=ppt/slides/_rels/slide38.xml.rels><?xml version="1.0" encoding="UTF-8" standalone="yes"?>
<Relationships xmlns="http://schemas.openxmlformats.org/package/2006/relationships"><Relationship Id="rId3" Type="http://schemas.microsoft.com/office/2018/10/relationships/comments" Target="../comments/modernComment_152_839B1609.xml"/><Relationship Id="rId2" Type="http://schemas.openxmlformats.org/officeDocument/2006/relationships/notesSlide" Target="../notesSlides/notesSlide34.xml"/><Relationship Id="rId1" Type="http://schemas.openxmlformats.org/officeDocument/2006/relationships/slideLayout" Target="../slideLayouts/slideLayout4.xml"/><Relationship Id="rId5" Type="http://schemas.openxmlformats.org/officeDocument/2006/relationships/image" Target="../media/image33.png"/><Relationship Id="rId4" Type="http://schemas.openxmlformats.org/officeDocument/2006/relationships/image" Target="../media/image38.jpg"/></Relationships>
</file>

<file path=ppt/slides/_rels/slide39.xml.rels><?xml version="1.0" encoding="UTF-8" standalone="yes"?>
<Relationships xmlns="http://schemas.openxmlformats.org/package/2006/relationships"><Relationship Id="rId3" Type="http://schemas.microsoft.com/office/2018/10/relationships/comments" Target="../comments/modernComment_154_5748DE33.xml"/><Relationship Id="rId2" Type="http://schemas.openxmlformats.org/officeDocument/2006/relationships/notesSlide" Target="../notesSlides/notesSlide35.xml"/><Relationship Id="rId1" Type="http://schemas.openxmlformats.org/officeDocument/2006/relationships/slideLayout" Target="../slideLayouts/slideLayout4.xml"/><Relationship Id="rId5" Type="http://schemas.openxmlformats.org/officeDocument/2006/relationships/image" Target="../media/image40.png"/><Relationship Id="rId4" Type="http://schemas.openxmlformats.org/officeDocument/2006/relationships/image" Target="../media/image39.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3" Type="http://schemas.microsoft.com/office/2018/10/relationships/comments" Target="../comments/modernComment_14F_F2FBC4B6.xml"/><Relationship Id="rId2" Type="http://schemas.openxmlformats.org/officeDocument/2006/relationships/notesSlide" Target="../notesSlides/notesSlide36.xml"/><Relationship Id="rId1" Type="http://schemas.openxmlformats.org/officeDocument/2006/relationships/slideLayout" Target="../slideLayouts/slideLayout4.xml"/><Relationship Id="rId5" Type="http://schemas.openxmlformats.org/officeDocument/2006/relationships/image" Target="../media/image40.png"/><Relationship Id="rId4" Type="http://schemas.openxmlformats.org/officeDocument/2006/relationships/image" Target="../media/image41.png"/></Relationships>
</file>

<file path=ppt/slides/_rels/slide41.xml.rels><?xml version="1.0" encoding="UTF-8" standalone="yes"?>
<Relationships xmlns="http://schemas.openxmlformats.org/package/2006/relationships"><Relationship Id="rId3" Type="http://schemas.microsoft.com/office/2018/10/relationships/comments" Target="../comments/modernComment_15C_D89FD28B.xml"/><Relationship Id="rId2" Type="http://schemas.openxmlformats.org/officeDocument/2006/relationships/notesSlide" Target="../notesSlides/notesSlide37.xml"/><Relationship Id="rId1" Type="http://schemas.openxmlformats.org/officeDocument/2006/relationships/slideLayout" Target="../slideLayouts/slideLayout5.xml"/><Relationship Id="rId4" Type="http://schemas.openxmlformats.org/officeDocument/2006/relationships/image" Target="../media/image42.png"/></Relationships>
</file>

<file path=ppt/slides/_rels/slide42.xml.rels><?xml version="1.0" encoding="UTF-8" standalone="yes"?>
<Relationships xmlns="http://schemas.openxmlformats.org/package/2006/relationships"><Relationship Id="rId3" Type="http://schemas.microsoft.com/office/2018/10/relationships/comments" Target="../comments/modernComment_15D_EDB421D5.xml"/><Relationship Id="rId2" Type="http://schemas.openxmlformats.org/officeDocument/2006/relationships/notesSlide" Target="../notesSlides/notesSlide38.xml"/><Relationship Id="rId1" Type="http://schemas.openxmlformats.org/officeDocument/2006/relationships/slideLayout" Target="../slideLayouts/slideLayout5.xml"/><Relationship Id="rId4" Type="http://schemas.openxmlformats.org/officeDocument/2006/relationships/image" Target="../media/image43.png"/></Relationships>
</file>

<file path=ppt/slides/_rels/slide43.xml.rels><?xml version="1.0" encoding="UTF-8" standalone="yes"?>
<Relationships xmlns="http://schemas.openxmlformats.org/package/2006/relationships"><Relationship Id="rId3" Type="http://schemas.microsoft.com/office/2018/10/relationships/comments" Target="../comments/modernComment_123_0.xml"/><Relationship Id="rId2" Type="http://schemas.openxmlformats.org/officeDocument/2006/relationships/notesSlide" Target="../notesSlides/notesSlide39.xml"/><Relationship Id="rId1" Type="http://schemas.openxmlformats.org/officeDocument/2006/relationships/slideLayout" Target="../slideLayouts/slideLayout16.xml"/><Relationship Id="rId4" Type="http://schemas.openxmlformats.org/officeDocument/2006/relationships/image" Target="../media/image44.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microsoft.com/office/2018/10/relationships/comments" Target="../comments/modernComment_12F_CD480E79.xml"/><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microsoft.com/office/2018/10/relationships/comments" Target="../comments/modernComment_161_2CBBDDC.xml"/><Relationship Id="rId2" Type="http://schemas.openxmlformats.org/officeDocument/2006/relationships/notesSlide" Target="../notesSlides/notesSlide6.xml"/><Relationship Id="rId1" Type="http://schemas.openxmlformats.org/officeDocument/2006/relationships/slideLayout" Target="../slideLayouts/slideLayout5.xml"/><Relationship Id="rId5" Type="http://schemas.openxmlformats.org/officeDocument/2006/relationships/image" Target="../media/image16.png"/><Relationship Id="rId4" Type="http://schemas.microsoft.com/office/2011/relationships/webextension" Target="../webextensions/webextension1.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sp>
        <p:nvSpPr>
          <p:cNvPr id="368" name="Google Shape;368;p34"/>
          <p:cNvSpPr txBox="1">
            <a:spLocks noGrp="1"/>
          </p:cNvSpPr>
          <p:nvPr>
            <p:ph type="subTitle" idx="1"/>
          </p:nvPr>
        </p:nvSpPr>
        <p:spPr>
          <a:xfrm>
            <a:off x="4978288" y="3674480"/>
            <a:ext cx="3003300" cy="578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Aviwe Qata</a:t>
            </a:r>
            <a:endParaRPr dirty="0"/>
          </a:p>
        </p:txBody>
      </p:sp>
      <p:sp>
        <p:nvSpPr>
          <p:cNvPr id="369" name="Google Shape;369;p34"/>
          <p:cNvSpPr txBox="1">
            <a:spLocks noGrp="1"/>
          </p:cNvSpPr>
          <p:nvPr>
            <p:ph type="ctrTitle"/>
          </p:nvPr>
        </p:nvSpPr>
        <p:spPr>
          <a:xfrm>
            <a:off x="4550488" y="1381749"/>
            <a:ext cx="3858900" cy="2375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600" dirty="0">
                <a:solidFill>
                  <a:schemeClr val="dk2"/>
                </a:solidFill>
              </a:rPr>
              <a:t>How To Speak Tech and</a:t>
            </a:r>
            <a:br>
              <a:rPr lang="en" sz="3600" dirty="0">
                <a:solidFill>
                  <a:schemeClr val="dk2"/>
                </a:solidFill>
              </a:rPr>
            </a:br>
            <a:r>
              <a:rPr lang="en" sz="3600" dirty="0"/>
              <a:t>What To Expect From a Tech Career</a:t>
            </a:r>
            <a:endParaRPr sz="3600" dirty="0"/>
          </a:p>
        </p:txBody>
      </p:sp>
      <p:grpSp>
        <p:nvGrpSpPr>
          <p:cNvPr id="370" name="Google Shape;370;p34"/>
          <p:cNvGrpSpPr/>
          <p:nvPr/>
        </p:nvGrpSpPr>
        <p:grpSpPr>
          <a:xfrm rot="-2700000">
            <a:off x="-772214" y="309720"/>
            <a:ext cx="5590296" cy="5065949"/>
            <a:chOff x="-590550" y="1086975"/>
            <a:chExt cx="5590350" cy="5065998"/>
          </a:xfrm>
        </p:grpSpPr>
        <p:sp>
          <p:nvSpPr>
            <p:cNvPr id="371" name="Google Shape;371;p34"/>
            <p:cNvSpPr/>
            <p:nvPr/>
          </p:nvSpPr>
          <p:spPr>
            <a:xfrm>
              <a:off x="963700" y="1086975"/>
              <a:ext cx="3563400" cy="8853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4"/>
            <p:cNvSpPr/>
            <p:nvPr/>
          </p:nvSpPr>
          <p:spPr>
            <a:xfrm>
              <a:off x="-590550" y="2129100"/>
              <a:ext cx="5117700" cy="88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3" name="Google Shape;373;p34"/>
            <p:cNvSpPr/>
            <p:nvPr/>
          </p:nvSpPr>
          <p:spPr>
            <a:xfrm>
              <a:off x="1436400" y="3171225"/>
              <a:ext cx="3563400" cy="8853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4"/>
            <p:cNvSpPr/>
            <p:nvPr/>
          </p:nvSpPr>
          <p:spPr>
            <a:xfrm>
              <a:off x="-114300" y="3171225"/>
              <a:ext cx="1440900" cy="88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4"/>
            <p:cNvSpPr/>
            <p:nvPr/>
          </p:nvSpPr>
          <p:spPr>
            <a:xfrm>
              <a:off x="335050" y="4213350"/>
              <a:ext cx="3563400" cy="8853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4"/>
            <p:cNvSpPr/>
            <p:nvPr/>
          </p:nvSpPr>
          <p:spPr>
            <a:xfrm>
              <a:off x="-585046" y="5267673"/>
              <a:ext cx="3563400" cy="88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Google Shape;368;p34">
            <a:extLst>
              <a:ext uri="{FF2B5EF4-FFF2-40B4-BE49-F238E27FC236}">
                <a16:creationId xmlns:a16="http://schemas.microsoft.com/office/drawing/2014/main" id="{AA94D156-2E39-B6A8-D218-223111DB006F}"/>
              </a:ext>
            </a:extLst>
          </p:cNvPr>
          <p:cNvSpPr txBox="1">
            <a:spLocks/>
          </p:cNvSpPr>
          <p:nvPr/>
        </p:nvSpPr>
        <p:spPr>
          <a:xfrm>
            <a:off x="5854940" y="4252580"/>
            <a:ext cx="1372854" cy="27676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Poppins"/>
              <a:buNone/>
              <a:defRPr sz="1600" b="0" i="0" u="none" strike="noStrike" cap="none">
                <a:solidFill>
                  <a:schemeClr val="dk1"/>
                </a:solidFill>
                <a:latin typeface="Poppins"/>
                <a:ea typeface="Poppins"/>
                <a:cs typeface="Poppins"/>
                <a:sym typeface="Poppins"/>
              </a:defRPr>
            </a:lvl1pPr>
            <a:lvl2pPr marL="914400" marR="0" lvl="1"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2pPr>
            <a:lvl3pPr marL="1371600" marR="0" lvl="2"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3pPr>
            <a:lvl4pPr marL="1828800" marR="0" lvl="3"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4pPr>
            <a:lvl5pPr marL="2286000" marR="0" lvl="4"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5pPr>
            <a:lvl6pPr marL="2743200" marR="0" lvl="5"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6pPr>
            <a:lvl7pPr marL="3200400" marR="0" lvl="6"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7pPr>
            <a:lvl8pPr marL="3657600" marR="0" lvl="7"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8pPr>
            <a:lvl9pPr marL="4114800" marR="0" lvl="8"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9pPr>
          </a:lstStyle>
          <a:p>
            <a:pPr marL="0" indent="0"/>
            <a:r>
              <a:rPr lang="en-ZA" sz="1000" dirty="0">
                <a:solidFill>
                  <a:schemeClr val="bg1">
                    <a:lumMod val="50000"/>
                  </a:schemeClr>
                </a:solidFill>
              </a:rPr>
              <a:t>22 February 2023</a:t>
            </a:r>
          </a:p>
        </p:txBody>
      </p:sp>
      <p:pic>
        <p:nvPicPr>
          <p:cNvPr id="1028" name="Picture 4" descr="How women in tech can embrace digital upheaval">
            <a:extLst>
              <a:ext uri="{FF2B5EF4-FFF2-40B4-BE49-F238E27FC236}">
                <a16:creationId xmlns:a16="http://schemas.microsoft.com/office/drawing/2014/main" id="{287D246E-3611-8C01-899B-785D34FD41D2}"/>
              </a:ext>
            </a:extLst>
          </p:cNvPr>
          <p:cNvPicPr>
            <a:picLocks noGrp="1" noChangeAspect="1" noChangeArrowheads="1"/>
          </p:cNvPicPr>
          <p:nvPr>
            <p:ph type="pic" idx="2"/>
          </p:nvPr>
        </p:nvPicPr>
        <p:blipFill>
          <a:blip r:embed="rId4">
            <a:extLst>
              <a:ext uri="{28A0092B-C50C-407E-A947-70E740481C1C}">
                <a14:useLocalDpi xmlns:a14="http://schemas.microsoft.com/office/drawing/2010/main" val="0"/>
              </a:ext>
            </a:extLst>
          </a:blip>
          <a:srcRect l="25871" r="25871"/>
          <a:stretch>
            <a:fillRect/>
          </a:stretch>
        </p:blipFill>
        <p:spPr bwMode="auto">
          <a:xfrm>
            <a:off x="677787" y="469442"/>
            <a:ext cx="2936100" cy="40599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extLst>
    <p:ext uri="{6950BFC3-D8DA-4A85-94F7-54DA5524770B}">
      <p188:commentRel xmlns:p188="http://schemas.microsoft.com/office/powerpoint/2018/8/main" r:id="rId3"/>
    </p:ext>
  </p:extLs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7" name="Google Shape;477;p43"/>
          <p:cNvSpPr txBox="1">
            <a:spLocks noGrp="1"/>
          </p:cNvSpPr>
          <p:nvPr>
            <p:ph type="subTitle" idx="1"/>
          </p:nvPr>
        </p:nvSpPr>
        <p:spPr>
          <a:xfrm>
            <a:off x="713225" y="2419350"/>
            <a:ext cx="2568000" cy="510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500" dirty="0"/>
              <a:t>System Software</a:t>
            </a:r>
            <a:endParaRPr sz="1500" dirty="0"/>
          </a:p>
        </p:txBody>
      </p:sp>
      <p:sp>
        <p:nvSpPr>
          <p:cNvPr id="478" name="Google Shape;478;p43"/>
          <p:cNvSpPr txBox="1">
            <a:spLocks noGrp="1"/>
          </p:cNvSpPr>
          <p:nvPr>
            <p:ph type="subTitle" idx="5"/>
          </p:nvPr>
        </p:nvSpPr>
        <p:spPr>
          <a:xfrm>
            <a:off x="3288000" y="2419350"/>
            <a:ext cx="2568000" cy="510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500" dirty="0"/>
              <a:t>Programming Software</a:t>
            </a:r>
            <a:endParaRPr sz="1500" dirty="0"/>
          </a:p>
        </p:txBody>
      </p:sp>
      <p:sp>
        <p:nvSpPr>
          <p:cNvPr id="479" name="Google Shape;479;p43"/>
          <p:cNvSpPr txBox="1">
            <a:spLocks noGrp="1"/>
          </p:cNvSpPr>
          <p:nvPr>
            <p:ph type="subTitle" idx="6"/>
          </p:nvPr>
        </p:nvSpPr>
        <p:spPr>
          <a:xfrm>
            <a:off x="5862775" y="2419350"/>
            <a:ext cx="2568000" cy="510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500" dirty="0"/>
              <a:t>Application Software </a:t>
            </a:r>
            <a:endParaRPr sz="1500" dirty="0"/>
          </a:p>
        </p:txBody>
      </p:sp>
      <p:sp>
        <p:nvSpPr>
          <p:cNvPr id="480" name="Google Shape;480;p43"/>
          <p:cNvSpPr txBox="1">
            <a:spLocks noGrp="1"/>
          </p:cNvSpPr>
          <p:nvPr>
            <p:ph type="title"/>
          </p:nvPr>
        </p:nvSpPr>
        <p:spPr>
          <a:xfrm>
            <a:off x="720000" y="445025"/>
            <a:ext cx="7704000" cy="664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chemeClr val="dk2"/>
                </a:solidFill>
              </a:rPr>
              <a:t>Here are</a:t>
            </a:r>
            <a:r>
              <a:rPr lang="en-US" dirty="0"/>
              <a:t> three basic differentiators</a:t>
            </a:r>
          </a:p>
        </p:txBody>
      </p:sp>
      <p:sp>
        <p:nvSpPr>
          <p:cNvPr id="481" name="Google Shape;481;p43"/>
          <p:cNvSpPr txBox="1">
            <a:spLocks noGrp="1"/>
          </p:cNvSpPr>
          <p:nvPr>
            <p:ph type="subTitle" idx="2"/>
          </p:nvPr>
        </p:nvSpPr>
        <p:spPr>
          <a:xfrm>
            <a:off x="713225" y="2959275"/>
            <a:ext cx="2491821" cy="91347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dirty="0"/>
              <a:t>Core functions including operiting systems, disk management, utilities and hardware management.</a:t>
            </a:r>
            <a:endParaRPr sz="1200" dirty="0"/>
          </a:p>
        </p:txBody>
      </p:sp>
      <p:sp>
        <p:nvSpPr>
          <p:cNvPr id="482" name="Google Shape;482;p43"/>
          <p:cNvSpPr txBox="1">
            <a:spLocks noGrp="1"/>
          </p:cNvSpPr>
          <p:nvPr>
            <p:ph type="subTitle" idx="3"/>
          </p:nvPr>
        </p:nvSpPr>
        <p:spPr>
          <a:xfrm>
            <a:off x="3281290" y="2959275"/>
            <a:ext cx="2568000" cy="81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dirty="0"/>
              <a:t>Give programers tools to create code like, text editors, compilers and linkers debbuggers.</a:t>
            </a:r>
            <a:endParaRPr sz="1200" dirty="0"/>
          </a:p>
        </p:txBody>
      </p:sp>
      <p:sp>
        <p:nvSpPr>
          <p:cNvPr id="483" name="Google Shape;483;p43"/>
          <p:cNvSpPr txBox="1">
            <a:spLocks noGrp="1"/>
          </p:cNvSpPr>
          <p:nvPr>
            <p:ph type="subTitle" idx="4"/>
          </p:nvPr>
        </p:nvSpPr>
        <p:spPr>
          <a:xfrm>
            <a:off x="5849354" y="2959275"/>
            <a:ext cx="2568000" cy="81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dirty="0"/>
              <a:t>Helps users perform tasks, this includes data management software and media players.</a:t>
            </a:r>
            <a:endParaRPr sz="1200" dirty="0"/>
          </a:p>
        </p:txBody>
      </p:sp>
      <p:sp>
        <p:nvSpPr>
          <p:cNvPr id="484" name="Google Shape;484;p43"/>
          <p:cNvSpPr/>
          <p:nvPr/>
        </p:nvSpPr>
        <p:spPr>
          <a:xfrm>
            <a:off x="789425" y="1889242"/>
            <a:ext cx="658500" cy="4047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43"/>
          <p:cNvSpPr/>
          <p:nvPr/>
        </p:nvSpPr>
        <p:spPr>
          <a:xfrm>
            <a:off x="3364200" y="1884017"/>
            <a:ext cx="658500" cy="4047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43"/>
          <p:cNvSpPr/>
          <p:nvPr/>
        </p:nvSpPr>
        <p:spPr>
          <a:xfrm>
            <a:off x="5938975" y="1884017"/>
            <a:ext cx="658500" cy="4047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7" name="Google Shape;487;p43"/>
          <p:cNvGrpSpPr/>
          <p:nvPr/>
        </p:nvGrpSpPr>
        <p:grpSpPr>
          <a:xfrm>
            <a:off x="971201" y="1940070"/>
            <a:ext cx="294948" cy="292629"/>
            <a:chOff x="2676100" y="832575"/>
            <a:chExt cx="483125" cy="483125"/>
          </a:xfrm>
        </p:grpSpPr>
        <p:sp>
          <p:nvSpPr>
            <p:cNvPr id="488" name="Google Shape;488;p43"/>
            <p:cNvSpPr/>
            <p:nvPr/>
          </p:nvSpPr>
          <p:spPr>
            <a:xfrm>
              <a:off x="2676100" y="832575"/>
              <a:ext cx="483125" cy="483125"/>
            </a:xfrm>
            <a:custGeom>
              <a:avLst/>
              <a:gdLst/>
              <a:ahLst/>
              <a:cxnLst/>
              <a:rect l="l" t="t" r="r" b="b"/>
              <a:pathLst>
                <a:path w="19325" h="19325" extrusionOk="0">
                  <a:moveTo>
                    <a:pt x="10351" y="1132"/>
                  </a:moveTo>
                  <a:lnTo>
                    <a:pt x="10562" y="2008"/>
                  </a:lnTo>
                  <a:cubicBezTo>
                    <a:pt x="10614" y="2226"/>
                    <a:pt x="10789" y="2392"/>
                    <a:pt x="11009" y="2434"/>
                  </a:cubicBezTo>
                  <a:cubicBezTo>
                    <a:pt x="12021" y="2618"/>
                    <a:pt x="12981" y="3014"/>
                    <a:pt x="13826" y="3596"/>
                  </a:cubicBezTo>
                  <a:cubicBezTo>
                    <a:pt x="13922" y="3663"/>
                    <a:pt x="14033" y="3696"/>
                    <a:pt x="14146" y="3696"/>
                  </a:cubicBezTo>
                  <a:cubicBezTo>
                    <a:pt x="14247" y="3696"/>
                    <a:pt x="14349" y="3669"/>
                    <a:pt x="14439" y="3614"/>
                  </a:cubicBezTo>
                  <a:lnTo>
                    <a:pt x="15179" y="3171"/>
                  </a:lnTo>
                  <a:lnTo>
                    <a:pt x="16154" y="4146"/>
                  </a:lnTo>
                  <a:lnTo>
                    <a:pt x="15711" y="4889"/>
                  </a:lnTo>
                  <a:cubicBezTo>
                    <a:pt x="15596" y="5079"/>
                    <a:pt x="15602" y="5317"/>
                    <a:pt x="15729" y="5499"/>
                  </a:cubicBezTo>
                  <a:cubicBezTo>
                    <a:pt x="16311" y="6344"/>
                    <a:pt x="16707" y="7304"/>
                    <a:pt x="16891" y="8316"/>
                  </a:cubicBezTo>
                  <a:cubicBezTo>
                    <a:pt x="16933" y="8536"/>
                    <a:pt x="17100" y="8711"/>
                    <a:pt x="17317" y="8763"/>
                  </a:cubicBezTo>
                  <a:lnTo>
                    <a:pt x="18193" y="8974"/>
                  </a:lnTo>
                  <a:lnTo>
                    <a:pt x="18193" y="10351"/>
                  </a:lnTo>
                  <a:lnTo>
                    <a:pt x="17317" y="10562"/>
                  </a:lnTo>
                  <a:cubicBezTo>
                    <a:pt x="17100" y="10614"/>
                    <a:pt x="16933" y="10789"/>
                    <a:pt x="16894" y="11009"/>
                  </a:cubicBezTo>
                  <a:cubicBezTo>
                    <a:pt x="16710" y="12021"/>
                    <a:pt x="16311" y="12981"/>
                    <a:pt x="15729" y="13826"/>
                  </a:cubicBezTo>
                  <a:cubicBezTo>
                    <a:pt x="15605" y="14007"/>
                    <a:pt x="15596" y="14246"/>
                    <a:pt x="15711" y="14436"/>
                  </a:cubicBezTo>
                  <a:lnTo>
                    <a:pt x="16154" y="15179"/>
                  </a:lnTo>
                  <a:lnTo>
                    <a:pt x="15179" y="16154"/>
                  </a:lnTo>
                  <a:lnTo>
                    <a:pt x="14439" y="15710"/>
                  </a:lnTo>
                  <a:cubicBezTo>
                    <a:pt x="14349" y="15656"/>
                    <a:pt x="14247" y="15629"/>
                    <a:pt x="14146" y="15629"/>
                  </a:cubicBezTo>
                  <a:cubicBezTo>
                    <a:pt x="14033" y="15629"/>
                    <a:pt x="13922" y="15662"/>
                    <a:pt x="13826" y="15729"/>
                  </a:cubicBezTo>
                  <a:cubicBezTo>
                    <a:pt x="12981" y="16311"/>
                    <a:pt x="12021" y="16707"/>
                    <a:pt x="11009" y="16891"/>
                  </a:cubicBezTo>
                  <a:cubicBezTo>
                    <a:pt x="10789" y="16933"/>
                    <a:pt x="10614" y="17099"/>
                    <a:pt x="10562" y="17317"/>
                  </a:cubicBezTo>
                  <a:lnTo>
                    <a:pt x="10351" y="18192"/>
                  </a:lnTo>
                  <a:lnTo>
                    <a:pt x="8974" y="18192"/>
                  </a:lnTo>
                  <a:lnTo>
                    <a:pt x="8763" y="17317"/>
                  </a:lnTo>
                  <a:cubicBezTo>
                    <a:pt x="8712" y="17099"/>
                    <a:pt x="8536" y="16933"/>
                    <a:pt x="8316" y="16891"/>
                  </a:cubicBezTo>
                  <a:cubicBezTo>
                    <a:pt x="7304" y="16707"/>
                    <a:pt x="6344" y="16311"/>
                    <a:pt x="5499" y="15729"/>
                  </a:cubicBezTo>
                  <a:cubicBezTo>
                    <a:pt x="5404" y="15662"/>
                    <a:pt x="5293" y="15629"/>
                    <a:pt x="5181" y="15629"/>
                  </a:cubicBezTo>
                  <a:cubicBezTo>
                    <a:pt x="5081" y="15629"/>
                    <a:pt x="4979" y="15656"/>
                    <a:pt x="4889" y="15710"/>
                  </a:cubicBezTo>
                  <a:lnTo>
                    <a:pt x="4146" y="16154"/>
                  </a:lnTo>
                  <a:lnTo>
                    <a:pt x="3171" y="15179"/>
                  </a:lnTo>
                  <a:lnTo>
                    <a:pt x="3615" y="14436"/>
                  </a:lnTo>
                  <a:cubicBezTo>
                    <a:pt x="3729" y="14246"/>
                    <a:pt x="3723" y="14007"/>
                    <a:pt x="3597" y="13826"/>
                  </a:cubicBezTo>
                  <a:cubicBezTo>
                    <a:pt x="3014" y="12981"/>
                    <a:pt x="2618" y="12021"/>
                    <a:pt x="2434" y="11009"/>
                  </a:cubicBezTo>
                  <a:cubicBezTo>
                    <a:pt x="2392" y="10789"/>
                    <a:pt x="2226" y="10614"/>
                    <a:pt x="2011" y="10562"/>
                  </a:cubicBezTo>
                  <a:lnTo>
                    <a:pt x="1133" y="10351"/>
                  </a:lnTo>
                  <a:lnTo>
                    <a:pt x="1133" y="8974"/>
                  </a:lnTo>
                  <a:lnTo>
                    <a:pt x="2008" y="8763"/>
                  </a:lnTo>
                  <a:cubicBezTo>
                    <a:pt x="2226" y="8711"/>
                    <a:pt x="2392" y="8536"/>
                    <a:pt x="2431" y="8316"/>
                  </a:cubicBezTo>
                  <a:cubicBezTo>
                    <a:pt x="2615" y="7304"/>
                    <a:pt x="3014" y="6344"/>
                    <a:pt x="3597" y="5499"/>
                  </a:cubicBezTo>
                  <a:cubicBezTo>
                    <a:pt x="3720" y="5317"/>
                    <a:pt x="3729" y="5079"/>
                    <a:pt x="3615" y="4889"/>
                  </a:cubicBezTo>
                  <a:lnTo>
                    <a:pt x="3171" y="4146"/>
                  </a:lnTo>
                  <a:lnTo>
                    <a:pt x="4146" y="3171"/>
                  </a:lnTo>
                  <a:lnTo>
                    <a:pt x="4889" y="3614"/>
                  </a:lnTo>
                  <a:cubicBezTo>
                    <a:pt x="4979" y="3669"/>
                    <a:pt x="5081" y="3696"/>
                    <a:pt x="5181" y="3696"/>
                  </a:cubicBezTo>
                  <a:cubicBezTo>
                    <a:pt x="5293" y="3696"/>
                    <a:pt x="5404" y="3663"/>
                    <a:pt x="5499" y="3596"/>
                  </a:cubicBezTo>
                  <a:cubicBezTo>
                    <a:pt x="6344" y="3014"/>
                    <a:pt x="7304" y="2618"/>
                    <a:pt x="8316" y="2434"/>
                  </a:cubicBezTo>
                  <a:cubicBezTo>
                    <a:pt x="8536" y="2392"/>
                    <a:pt x="8712" y="2226"/>
                    <a:pt x="8763" y="2008"/>
                  </a:cubicBezTo>
                  <a:lnTo>
                    <a:pt x="8974" y="1132"/>
                  </a:lnTo>
                  <a:close/>
                  <a:moveTo>
                    <a:pt x="8530" y="0"/>
                  </a:moveTo>
                  <a:cubicBezTo>
                    <a:pt x="8268" y="0"/>
                    <a:pt x="8041" y="178"/>
                    <a:pt x="7981" y="432"/>
                  </a:cubicBezTo>
                  <a:lnTo>
                    <a:pt x="7748" y="1392"/>
                  </a:lnTo>
                  <a:cubicBezTo>
                    <a:pt x="6833" y="1604"/>
                    <a:pt x="5961" y="1963"/>
                    <a:pt x="5167" y="2461"/>
                  </a:cubicBezTo>
                  <a:lnTo>
                    <a:pt x="4348" y="1969"/>
                  </a:lnTo>
                  <a:cubicBezTo>
                    <a:pt x="4260" y="1915"/>
                    <a:pt x="4160" y="1889"/>
                    <a:pt x="4061" y="1889"/>
                  </a:cubicBezTo>
                  <a:cubicBezTo>
                    <a:pt x="3913" y="1889"/>
                    <a:pt x="3767" y="1946"/>
                    <a:pt x="3657" y="2056"/>
                  </a:cubicBezTo>
                  <a:lnTo>
                    <a:pt x="2057" y="3657"/>
                  </a:lnTo>
                  <a:cubicBezTo>
                    <a:pt x="1872" y="3841"/>
                    <a:pt x="1839" y="4125"/>
                    <a:pt x="1972" y="4348"/>
                  </a:cubicBezTo>
                  <a:lnTo>
                    <a:pt x="2461" y="5163"/>
                  </a:lnTo>
                  <a:cubicBezTo>
                    <a:pt x="1963" y="5958"/>
                    <a:pt x="1604" y="6830"/>
                    <a:pt x="1395" y="7745"/>
                  </a:cubicBezTo>
                  <a:lnTo>
                    <a:pt x="435" y="7978"/>
                  </a:lnTo>
                  <a:cubicBezTo>
                    <a:pt x="179" y="8041"/>
                    <a:pt x="0" y="8267"/>
                    <a:pt x="0" y="8530"/>
                  </a:cubicBezTo>
                  <a:lnTo>
                    <a:pt x="0" y="10795"/>
                  </a:lnTo>
                  <a:cubicBezTo>
                    <a:pt x="0" y="11057"/>
                    <a:pt x="179" y="11284"/>
                    <a:pt x="432" y="11344"/>
                  </a:cubicBezTo>
                  <a:lnTo>
                    <a:pt x="1392" y="11580"/>
                  </a:lnTo>
                  <a:cubicBezTo>
                    <a:pt x="1604" y="12492"/>
                    <a:pt x="1963" y="13364"/>
                    <a:pt x="2461" y="14158"/>
                  </a:cubicBezTo>
                  <a:lnTo>
                    <a:pt x="1969" y="14977"/>
                  </a:lnTo>
                  <a:cubicBezTo>
                    <a:pt x="1836" y="15200"/>
                    <a:pt x="1872" y="15484"/>
                    <a:pt x="2057" y="15668"/>
                  </a:cubicBezTo>
                  <a:lnTo>
                    <a:pt x="3657" y="17268"/>
                  </a:lnTo>
                  <a:cubicBezTo>
                    <a:pt x="3766" y="17378"/>
                    <a:pt x="3911" y="17435"/>
                    <a:pt x="4057" y="17435"/>
                  </a:cubicBezTo>
                  <a:cubicBezTo>
                    <a:pt x="4157" y="17435"/>
                    <a:pt x="4258" y="17408"/>
                    <a:pt x="4348" y="17353"/>
                  </a:cubicBezTo>
                  <a:lnTo>
                    <a:pt x="5164" y="16864"/>
                  </a:lnTo>
                  <a:cubicBezTo>
                    <a:pt x="5958" y="17362"/>
                    <a:pt x="6830" y="17721"/>
                    <a:pt x="7745" y="17930"/>
                  </a:cubicBezTo>
                  <a:lnTo>
                    <a:pt x="7978" y="18890"/>
                  </a:lnTo>
                  <a:cubicBezTo>
                    <a:pt x="8041" y="19147"/>
                    <a:pt x="8268" y="19325"/>
                    <a:pt x="8530" y="19325"/>
                  </a:cubicBezTo>
                  <a:lnTo>
                    <a:pt x="10795" y="19325"/>
                  </a:lnTo>
                  <a:cubicBezTo>
                    <a:pt x="11058" y="19325"/>
                    <a:pt x="11284" y="19147"/>
                    <a:pt x="11344" y="18893"/>
                  </a:cubicBezTo>
                  <a:lnTo>
                    <a:pt x="11577" y="17933"/>
                  </a:lnTo>
                  <a:cubicBezTo>
                    <a:pt x="12492" y="17721"/>
                    <a:pt x="13364" y="17362"/>
                    <a:pt x="14159" y="16864"/>
                  </a:cubicBezTo>
                  <a:lnTo>
                    <a:pt x="14977" y="17356"/>
                  </a:lnTo>
                  <a:cubicBezTo>
                    <a:pt x="15066" y="17410"/>
                    <a:pt x="15166" y="17436"/>
                    <a:pt x="15266" y="17436"/>
                  </a:cubicBezTo>
                  <a:cubicBezTo>
                    <a:pt x="15413" y="17436"/>
                    <a:pt x="15559" y="17379"/>
                    <a:pt x="15668" y="17271"/>
                  </a:cubicBezTo>
                  <a:lnTo>
                    <a:pt x="17269" y="15668"/>
                  </a:lnTo>
                  <a:cubicBezTo>
                    <a:pt x="17453" y="15484"/>
                    <a:pt x="17489" y="15200"/>
                    <a:pt x="17353" y="14977"/>
                  </a:cubicBezTo>
                  <a:lnTo>
                    <a:pt x="16864" y="14161"/>
                  </a:lnTo>
                  <a:cubicBezTo>
                    <a:pt x="17362" y="13367"/>
                    <a:pt x="17722" y="12495"/>
                    <a:pt x="17930" y="11580"/>
                  </a:cubicBezTo>
                  <a:lnTo>
                    <a:pt x="18890" y="11347"/>
                  </a:lnTo>
                  <a:cubicBezTo>
                    <a:pt x="19147" y="11284"/>
                    <a:pt x="19325" y="11057"/>
                    <a:pt x="19325" y="10795"/>
                  </a:cubicBezTo>
                  <a:lnTo>
                    <a:pt x="19325" y="8530"/>
                  </a:lnTo>
                  <a:cubicBezTo>
                    <a:pt x="19325" y="8267"/>
                    <a:pt x="19147" y="8041"/>
                    <a:pt x="18893" y="7981"/>
                  </a:cubicBezTo>
                  <a:lnTo>
                    <a:pt x="17933" y="7748"/>
                  </a:lnTo>
                  <a:cubicBezTo>
                    <a:pt x="17722" y="6833"/>
                    <a:pt x="17362" y="5961"/>
                    <a:pt x="16864" y="5166"/>
                  </a:cubicBezTo>
                  <a:lnTo>
                    <a:pt x="17356" y="4348"/>
                  </a:lnTo>
                  <a:cubicBezTo>
                    <a:pt x="17489" y="4128"/>
                    <a:pt x="17453" y="3841"/>
                    <a:pt x="17272" y="3657"/>
                  </a:cubicBezTo>
                  <a:lnTo>
                    <a:pt x="15668" y="2056"/>
                  </a:lnTo>
                  <a:cubicBezTo>
                    <a:pt x="15559" y="1947"/>
                    <a:pt x="15415" y="1890"/>
                    <a:pt x="15268" y="1890"/>
                  </a:cubicBezTo>
                  <a:cubicBezTo>
                    <a:pt x="15168" y="1890"/>
                    <a:pt x="15068" y="1917"/>
                    <a:pt x="14977" y="1972"/>
                  </a:cubicBezTo>
                  <a:lnTo>
                    <a:pt x="14162" y="2461"/>
                  </a:lnTo>
                  <a:cubicBezTo>
                    <a:pt x="13367" y="1963"/>
                    <a:pt x="12495" y="1604"/>
                    <a:pt x="11580" y="1395"/>
                  </a:cubicBezTo>
                  <a:lnTo>
                    <a:pt x="11347" y="435"/>
                  </a:lnTo>
                  <a:cubicBezTo>
                    <a:pt x="11284" y="178"/>
                    <a:pt x="11058" y="0"/>
                    <a:pt x="107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9" name="Google Shape;489;p43"/>
            <p:cNvSpPr/>
            <p:nvPr/>
          </p:nvSpPr>
          <p:spPr>
            <a:xfrm>
              <a:off x="2762000" y="918475"/>
              <a:ext cx="311400" cy="311400"/>
            </a:xfrm>
            <a:custGeom>
              <a:avLst/>
              <a:gdLst/>
              <a:ahLst/>
              <a:cxnLst/>
              <a:rect l="l" t="t" r="r" b="b"/>
              <a:pathLst>
                <a:path w="12456" h="12456" extrusionOk="0">
                  <a:moveTo>
                    <a:pt x="6227" y="1133"/>
                  </a:moveTo>
                  <a:cubicBezTo>
                    <a:pt x="9038" y="1133"/>
                    <a:pt x="11323" y="3418"/>
                    <a:pt x="11323" y="6226"/>
                  </a:cubicBezTo>
                  <a:cubicBezTo>
                    <a:pt x="11323" y="9038"/>
                    <a:pt x="9038" y="11323"/>
                    <a:pt x="6227" y="11323"/>
                  </a:cubicBezTo>
                  <a:cubicBezTo>
                    <a:pt x="3419" y="11323"/>
                    <a:pt x="1133" y="9038"/>
                    <a:pt x="1133" y="6226"/>
                  </a:cubicBezTo>
                  <a:cubicBezTo>
                    <a:pt x="1133" y="3418"/>
                    <a:pt x="3419" y="1133"/>
                    <a:pt x="6227" y="1133"/>
                  </a:cubicBezTo>
                  <a:close/>
                  <a:moveTo>
                    <a:pt x="6227" y="0"/>
                  </a:moveTo>
                  <a:cubicBezTo>
                    <a:pt x="2794" y="0"/>
                    <a:pt x="1" y="2793"/>
                    <a:pt x="1" y="6226"/>
                  </a:cubicBezTo>
                  <a:cubicBezTo>
                    <a:pt x="1" y="9663"/>
                    <a:pt x="2794" y="12456"/>
                    <a:pt x="6227" y="12456"/>
                  </a:cubicBezTo>
                  <a:cubicBezTo>
                    <a:pt x="9663" y="12456"/>
                    <a:pt x="12456" y="9663"/>
                    <a:pt x="12456" y="6226"/>
                  </a:cubicBezTo>
                  <a:cubicBezTo>
                    <a:pt x="12456" y="2793"/>
                    <a:pt x="9663" y="0"/>
                    <a:pt x="62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0" name="Google Shape;490;p43"/>
            <p:cNvSpPr/>
            <p:nvPr/>
          </p:nvSpPr>
          <p:spPr>
            <a:xfrm>
              <a:off x="2810775" y="975075"/>
              <a:ext cx="206025" cy="198150"/>
            </a:xfrm>
            <a:custGeom>
              <a:avLst/>
              <a:gdLst/>
              <a:ahLst/>
              <a:cxnLst/>
              <a:rect l="l" t="t" r="r" b="b"/>
              <a:pathLst>
                <a:path w="8241" h="7926" extrusionOk="0">
                  <a:moveTo>
                    <a:pt x="4275" y="1132"/>
                  </a:moveTo>
                  <a:cubicBezTo>
                    <a:pt x="4640" y="1132"/>
                    <a:pt x="5009" y="1203"/>
                    <a:pt x="5360" y="1348"/>
                  </a:cubicBezTo>
                  <a:cubicBezTo>
                    <a:pt x="6416" y="1785"/>
                    <a:pt x="7108" y="2818"/>
                    <a:pt x="7108" y="3962"/>
                  </a:cubicBezTo>
                  <a:cubicBezTo>
                    <a:pt x="7105" y="5527"/>
                    <a:pt x="5840" y="6792"/>
                    <a:pt x="4276" y="6795"/>
                  </a:cubicBezTo>
                  <a:cubicBezTo>
                    <a:pt x="3131" y="6795"/>
                    <a:pt x="2099" y="6103"/>
                    <a:pt x="1661" y="5046"/>
                  </a:cubicBezTo>
                  <a:cubicBezTo>
                    <a:pt x="1223" y="3987"/>
                    <a:pt x="1465" y="2770"/>
                    <a:pt x="2274" y="1961"/>
                  </a:cubicBezTo>
                  <a:cubicBezTo>
                    <a:pt x="2815" y="1419"/>
                    <a:pt x="3538" y="1132"/>
                    <a:pt x="4275" y="1132"/>
                  </a:cubicBezTo>
                  <a:close/>
                  <a:moveTo>
                    <a:pt x="4276" y="1"/>
                  </a:moveTo>
                  <a:cubicBezTo>
                    <a:pt x="2672" y="1"/>
                    <a:pt x="1229" y="964"/>
                    <a:pt x="613" y="2447"/>
                  </a:cubicBezTo>
                  <a:cubicBezTo>
                    <a:pt x="0" y="3926"/>
                    <a:pt x="341" y="5632"/>
                    <a:pt x="1474" y="6764"/>
                  </a:cubicBezTo>
                  <a:cubicBezTo>
                    <a:pt x="2232" y="7523"/>
                    <a:pt x="3247" y="7926"/>
                    <a:pt x="4279" y="7926"/>
                  </a:cubicBezTo>
                  <a:cubicBezTo>
                    <a:pt x="4789" y="7926"/>
                    <a:pt x="5302" y="7828"/>
                    <a:pt x="5791" y="7625"/>
                  </a:cubicBezTo>
                  <a:cubicBezTo>
                    <a:pt x="7274" y="7009"/>
                    <a:pt x="8240" y="5566"/>
                    <a:pt x="8240" y="3962"/>
                  </a:cubicBezTo>
                  <a:cubicBezTo>
                    <a:pt x="8237" y="1773"/>
                    <a:pt x="6465" y="1"/>
                    <a:pt x="42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1" name="Google Shape;491;p43"/>
          <p:cNvGrpSpPr/>
          <p:nvPr/>
        </p:nvGrpSpPr>
        <p:grpSpPr>
          <a:xfrm>
            <a:off x="3541016" y="1940070"/>
            <a:ext cx="304868" cy="292629"/>
            <a:chOff x="3270550" y="832575"/>
            <a:chExt cx="499375" cy="483125"/>
          </a:xfrm>
        </p:grpSpPr>
        <p:sp>
          <p:nvSpPr>
            <p:cNvPr id="492" name="Google Shape;492;p43"/>
            <p:cNvSpPr/>
            <p:nvPr/>
          </p:nvSpPr>
          <p:spPr>
            <a:xfrm>
              <a:off x="3270550" y="865975"/>
              <a:ext cx="463725" cy="449725"/>
            </a:xfrm>
            <a:custGeom>
              <a:avLst/>
              <a:gdLst/>
              <a:ahLst/>
              <a:cxnLst/>
              <a:rect l="l" t="t" r="r" b="b"/>
              <a:pathLst>
                <a:path w="18549" h="17989" extrusionOk="0">
                  <a:moveTo>
                    <a:pt x="4823" y="1361"/>
                  </a:moveTo>
                  <a:lnTo>
                    <a:pt x="9177" y="8619"/>
                  </a:lnTo>
                  <a:cubicBezTo>
                    <a:pt x="9237" y="8716"/>
                    <a:pt x="9325" y="8794"/>
                    <a:pt x="9427" y="8843"/>
                  </a:cubicBezTo>
                  <a:lnTo>
                    <a:pt x="17136" y="12345"/>
                  </a:lnTo>
                  <a:cubicBezTo>
                    <a:pt x="15653" y="15102"/>
                    <a:pt x="12779" y="16856"/>
                    <a:pt x="9663" y="16856"/>
                  </a:cubicBezTo>
                  <a:cubicBezTo>
                    <a:pt x="4958" y="16856"/>
                    <a:pt x="1133" y="13031"/>
                    <a:pt x="1133" y="8326"/>
                  </a:cubicBezTo>
                  <a:cubicBezTo>
                    <a:pt x="1133" y="5573"/>
                    <a:pt x="2534" y="2952"/>
                    <a:pt x="4823" y="1361"/>
                  </a:cubicBezTo>
                  <a:close/>
                  <a:moveTo>
                    <a:pt x="5005" y="0"/>
                  </a:moveTo>
                  <a:cubicBezTo>
                    <a:pt x="4907" y="0"/>
                    <a:pt x="4807" y="26"/>
                    <a:pt x="4717" y="80"/>
                  </a:cubicBezTo>
                  <a:cubicBezTo>
                    <a:pt x="3313" y="926"/>
                    <a:pt x="2141" y="2106"/>
                    <a:pt x="1311" y="3516"/>
                  </a:cubicBezTo>
                  <a:cubicBezTo>
                    <a:pt x="453" y="4975"/>
                    <a:pt x="1" y="6636"/>
                    <a:pt x="1" y="8326"/>
                  </a:cubicBezTo>
                  <a:cubicBezTo>
                    <a:pt x="1" y="10896"/>
                    <a:pt x="1009" y="13321"/>
                    <a:pt x="2839" y="15150"/>
                  </a:cubicBezTo>
                  <a:cubicBezTo>
                    <a:pt x="4669" y="16980"/>
                    <a:pt x="7093" y="17989"/>
                    <a:pt x="9663" y="17989"/>
                  </a:cubicBezTo>
                  <a:cubicBezTo>
                    <a:pt x="13410" y="17989"/>
                    <a:pt x="16846" y="15757"/>
                    <a:pt x="18419" y="12306"/>
                  </a:cubicBezTo>
                  <a:cubicBezTo>
                    <a:pt x="18549" y="12022"/>
                    <a:pt x="18422" y="11687"/>
                    <a:pt x="18138" y="11557"/>
                  </a:cubicBezTo>
                  <a:lnTo>
                    <a:pt x="10058" y="7886"/>
                  </a:lnTo>
                  <a:lnTo>
                    <a:pt x="5493" y="277"/>
                  </a:lnTo>
                  <a:cubicBezTo>
                    <a:pt x="5387" y="99"/>
                    <a:pt x="5198" y="0"/>
                    <a:pt x="50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3" name="Google Shape;493;p43"/>
            <p:cNvSpPr/>
            <p:nvPr/>
          </p:nvSpPr>
          <p:spPr>
            <a:xfrm>
              <a:off x="3562600" y="876075"/>
              <a:ext cx="207325" cy="241775"/>
            </a:xfrm>
            <a:custGeom>
              <a:avLst/>
              <a:gdLst/>
              <a:ahLst/>
              <a:cxnLst/>
              <a:rect l="l" t="t" r="r" b="b"/>
              <a:pathLst>
                <a:path w="8293" h="9671" extrusionOk="0">
                  <a:moveTo>
                    <a:pt x="4204" y="1437"/>
                  </a:moveTo>
                  <a:cubicBezTo>
                    <a:pt x="5680" y="2826"/>
                    <a:pt x="6517" y="4764"/>
                    <a:pt x="6511" y="6790"/>
                  </a:cubicBezTo>
                  <a:cubicBezTo>
                    <a:pt x="6511" y="7300"/>
                    <a:pt x="6459" y="7811"/>
                    <a:pt x="6354" y="8309"/>
                  </a:cubicBezTo>
                  <a:lnTo>
                    <a:pt x="1468" y="6090"/>
                  </a:lnTo>
                  <a:lnTo>
                    <a:pt x="4204" y="1437"/>
                  </a:lnTo>
                  <a:close/>
                  <a:moveTo>
                    <a:pt x="4060" y="1"/>
                  </a:moveTo>
                  <a:cubicBezTo>
                    <a:pt x="3867" y="1"/>
                    <a:pt x="3677" y="99"/>
                    <a:pt x="3570" y="280"/>
                  </a:cubicBezTo>
                  <a:lnTo>
                    <a:pt x="173" y="6056"/>
                  </a:lnTo>
                  <a:cubicBezTo>
                    <a:pt x="1" y="6346"/>
                    <a:pt x="119" y="6721"/>
                    <a:pt x="427" y="6860"/>
                  </a:cubicBezTo>
                  <a:lnTo>
                    <a:pt x="6499" y="9622"/>
                  </a:lnTo>
                  <a:cubicBezTo>
                    <a:pt x="6574" y="9656"/>
                    <a:pt x="6653" y="9671"/>
                    <a:pt x="6734" y="9671"/>
                  </a:cubicBezTo>
                  <a:cubicBezTo>
                    <a:pt x="6982" y="9671"/>
                    <a:pt x="7202" y="9508"/>
                    <a:pt x="7275" y="9269"/>
                  </a:cubicBezTo>
                  <a:cubicBezTo>
                    <a:pt x="8292" y="5921"/>
                    <a:pt x="7157" y="2291"/>
                    <a:pt x="4409" y="123"/>
                  </a:cubicBezTo>
                  <a:cubicBezTo>
                    <a:pt x="4305" y="40"/>
                    <a:pt x="4182" y="1"/>
                    <a:pt x="40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4" name="Google Shape;494;p43"/>
            <p:cNvSpPr/>
            <p:nvPr/>
          </p:nvSpPr>
          <p:spPr>
            <a:xfrm>
              <a:off x="3443500" y="832575"/>
              <a:ext cx="187300" cy="173625"/>
            </a:xfrm>
            <a:custGeom>
              <a:avLst/>
              <a:gdLst/>
              <a:ahLst/>
              <a:cxnLst/>
              <a:rect l="l" t="t" r="r" b="b"/>
              <a:pathLst>
                <a:path w="7492" h="6945" extrusionOk="0">
                  <a:moveTo>
                    <a:pt x="3877" y="1133"/>
                  </a:moveTo>
                  <a:cubicBezTo>
                    <a:pt x="4588" y="1133"/>
                    <a:pt x="5300" y="1235"/>
                    <a:pt x="5991" y="1440"/>
                  </a:cubicBezTo>
                  <a:lnTo>
                    <a:pt x="3735" y="5269"/>
                  </a:lnTo>
                  <a:lnTo>
                    <a:pt x="1492" y="1528"/>
                  </a:lnTo>
                  <a:cubicBezTo>
                    <a:pt x="2264" y="1265"/>
                    <a:pt x="3070" y="1133"/>
                    <a:pt x="3877" y="1133"/>
                  </a:cubicBezTo>
                  <a:close/>
                  <a:moveTo>
                    <a:pt x="3877" y="0"/>
                  </a:moveTo>
                  <a:cubicBezTo>
                    <a:pt x="2702" y="0"/>
                    <a:pt x="1528" y="243"/>
                    <a:pt x="432" y="728"/>
                  </a:cubicBezTo>
                  <a:cubicBezTo>
                    <a:pt x="121" y="867"/>
                    <a:pt x="0" y="1244"/>
                    <a:pt x="175" y="1537"/>
                  </a:cubicBezTo>
                  <a:lnTo>
                    <a:pt x="3255" y="6670"/>
                  </a:lnTo>
                  <a:cubicBezTo>
                    <a:pt x="3358" y="6839"/>
                    <a:pt x="3542" y="6945"/>
                    <a:pt x="3741" y="6945"/>
                  </a:cubicBezTo>
                  <a:lnTo>
                    <a:pt x="3744" y="6945"/>
                  </a:lnTo>
                  <a:cubicBezTo>
                    <a:pt x="3943" y="6945"/>
                    <a:pt x="4128" y="6839"/>
                    <a:pt x="4230" y="6667"/>
                  </a:cubicBezTo>
                  <a:lnTo>
                    <a:pt x="7313" y="1419"/>
                  </a:lnTo>
                  <a:cubicBezTo>
                    <a:pt x="7491" y="1120"/>
                    <a:pt x="7358" y="737"/>
                    <a:pt x="7038" y="607"/>
                  </a:cubicBezTo>
                  <a:cubicBezTo>
                    <a:pt x="6023" y="202"/>
                    <a:pt x="4950" y="0"/>
                    <a:pt x="38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5" name="Google Shape;495;p43"/>
          <p:cNvGrpSpPr/>
          <p:nvPr/>
        </p:nvGrpSpPr>
        <p:grpSpPr>
          <a:xfrm>
            <a:off x="6120744" y="1949203"/>
            <a:ext cx="294963" cy="274337"/>
            <a:chOff x="3865000" y="847675"/>
            <a:chExt cx="483150" cy="452925"/>
          </a:xfrm>
        </p:grpSpPr>
        <p:sp>
          <p:nvSpPr>
            <p:cNvPr id="496" name="Google Shape;496;p43"/>
            <p:cNvSpPr/>
            <p:nvPr/>
          </p:nvSpPr>
          <p:spPr>
            <a:xfrm>
              <a:off x="3865000" y="847675"/>
              <a:ext cx="483150" cy="452925"/>
            </a:xfrm>
            <a:custGeom>
              <a:avLst/>
              <a:gdLst/>
              <a:ahLst/>
              <a:cxnLst/>
              <a:rect l="l" t="t" r="r" b="b"/>
              <a:pathLst>
                <a:path w="19326" h="18117" extrusionOk="0">
                  <a:moveTo>
                    <a:pt x="9627" y="1132"/>
                  </a:moveTo>
                  <a:cubicBezTo>
                    <a:pt x="14349" y="1132"/>
                    <a:pt x="18193" y="4436"/>
                    <a:pt x="18193" y="8494"/>
                  </a:cubicBezTo>
                  <a:cubicBezTo>
                    <a:pt x="18193" y="12552"/>
                    <a:pt x="14349" y="15852"/>
                    <a:pt x="9627" y="15852"/>
                  </a:cubicBezTo>
                  <a:cubicBezTo>
                    <a:pt x="9619" y="15852"/>
                    <a:pt x="9611" y="15852"/>
                    <a:pt x="9603" y="15852"/>
                  </a:cubicBezTo>
                  <a:cubicBezTo>
                    <a:pt x="8397" y="15852"/>
                    <a:pt x="7207" y="15626"/>
                    <a:pt x="6088" y="15185"/>
                  </a:cubicBezTo>
                  <a:cubicBezTo>
                    <a:pt x="6019" y="15158"/>
                    <a:pt x="5947" y="15144"/>
                    <a:pt x="5876" y="15144"/>
                  </a:cubicBezTo>
                  <a:cubicBezTo>
                    <a:pt x="5720" y="15144"/>
                    <a:pt x="5568" y="15208"/>
                    <a:pt x="5460" y="15327"/>
                  </a:cubicBezTo>
                  <a:cubicBezTo>
                    <a:pt x="4780" y="16070"/>
                    <a:pt x="3896" y="16595"/>
                    <a:pt x="2917" y="16837"/>
                  </a:cubicBezTo>
                  <a:cubicBezTo>
                    <a:pt x="3461" y="15801"/>
                    <a:pt x="3582" y="14593"/>
                    <a:pt x="3262" y="13467"/>
                  </a:cubicBezTo>
                  <a:cubicBezTo>
                    <a:pt x="3238" y="13379"/>
                    <a:pt x="3189" y="13295"/>
                    <a:pt x="3126" y="13228"/>
                  </a:cubicBezTo>
                  <a:cubicBezTo>
                    <a:pt x="1843" y="11906"/>
                    <a:pt x="1133" y="10224"/>
                    <a:pt x="1133" y="8494"/>
                  </a:cubicBezTo>
                  <a:cubicBezTo>
                    <a:pt x="1133" y="4436"/>
                    <a:pt x="4944" y="1132"/>
                    <a:pt x="9627" y="1132"/>
                  </a:cubicBezTo>
                  <a:close/>
                  <a:moveTo>
                    <a:pt x="9627" y="0"/>
                  </a:moveTo>
                  <a:cubicBezTo>
                    <a:pt x="7066" y="0"/>
                    <a:pt x="4663" y="876"/>
                    <a:pt x="2848" y="2461"/>
                  </a:cubicBezTo>
                  <a:cubicBezTo>
                    <a:pt x="1012" y="4067"/>
                    <a:pt x="1" y="6211"/>
                    <a:pt x="1" y="8494"/>
                  </a:cubicBezTo>
                  <a:cubicBezTo>
                    <a:pt x="1" y="10472"/>
                    <a:pt x="783" y="12389"/>
                    <a:pt x="2208" y="13908"/>
                  </a:cubicBezTo>
                  <a:cubicBezTo>
                    <a:pt x="2492" y="15073"/>
                    <a:pt x="2148" y="16302"/>
                    <a:pt x="1299" y="17151"/>
                  </a:cubicBezTo>
                  <a:cubicBezTo>
                    <a:pt x="943" y="17507"/>
                    <a:pt x="1193" y="18117"/>
                    <a:pt x="1701" y="18117"/>
                  </a:cubicBezTo>
                  <a:cubicBezTo>
                    <a:pt x="3313" y="18114"/>
                    <a:pt x="4862" y="17489"/>
                    <a:pt x="6024" y="16372"/>
                  </a:cubicBezTo>
                  <a:cubicBezTo>
                    <a:pt x="7173" y="16776"/>
                    <a:pt x="8380" y="16985"/>
                    <a:pt x="9600" y="16985"/>
                  </a:cubicBezTo>
                  <a:cubicBezTo>
                    <a:pt x="9609" y="16985"/>
                    <a:pt x="9618" y="16985"/>
                    <a:pt x="9627" y="16985"/>
                  </a:cubicBezTo>
                  <a:cubicBezTo>
                    <a:pt x="12184" y="16985"/>
                    <a:pt x="14606" y="16112"/>
                    <a:pt x="16439" y="14524"/>
                  </a:cubicBezTo>
                  <a:cubicBezTo>
                    <a:pt x="18302" y="12914"/>
                    <a:pt x="19325" y="10773"/>
                    <a:pt x="19325" y="8494"/>
                  </a:cubicBezTo>
                  <a:cubicBezTo>
                    <a:pt x="19325" y="6211"/>
                    <a:pt x="18302" y="4070"/>
                    <a:pt x="16439" y="2461"/>
                  </a:cubicBezTo>
                  <a:cubicBezTo>
                    <a:pt x="14606" y="873"/>
                    <a:pt x="12184" y="0"/>
                    <a:pt x="96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7" name="Google Shape;497;p43"/>
            <p:cNvSpPr/>
            <p:nvPr/>
          </p:nvSpPr>
          <p:spPr>
            <a:xfrm>
              <a:off x="4173600" y="1029775"/>
              <a:ext cx="78450" cy="75550"/>
            </a:xfrm>
            <a:custGeom>
              <a:avLst/>
              <a:gdLst/>
              <a:ahLst/>
              <a:cxnLst/>
              <a:rect l="l" t="t" r="r" b="b"/>
              <a:pathLst>
                <a:path w="3138" h="3022" extrusionOk="0">
                  <a:moveTo>
                    <a:pt x="1510" y="1134"/>
                  </a:moveTo>
                  <a:cubicBezTo>
                    <a:pt x="1845" y="1134"/>
                    <a:pt x="2014" y="1539"/>
                    <a:pt x="1776" y="1777"/>
                  </a:cubicBezTo>
                  <a:cubicBezTo>
                    <a:pt x="1698" y="1855"/>
                    <a:pt x="1604" y="1889"/>
                    <a:pt x="1511" y="1889"/>
                  </a:cubicBezTo>
                  <a:cubicBezTo>
                    <a:pt x="1318" y="1889"/>
                    <a:pt x="1132" y="1738"/>
                    <a:pt x="1132" y="1512"/>
                  </a:cubicBezTo>
                  <a:cubicBezTo>
                    <a:pt x="1132" y="1300"/>
                    <a:pt x="1299" y="1134"/>
                    <a:pt x="1510" y="1134"/>
                  </a:cubicBezTo>
                  <a:close/>
                  <a:moveTo>
                    <a:pt x="1509" y="1"/>
                  </a:moveTo>
                  <a:cubicBezTo>
                    <a:pt x="1314" y="1"/>
                    <a:pt x="1118" y="39"/>
                    <a:pt x="930" y="117"/>
                  </a:cubicBezTo>
                  <a:cubicBezTo>
                    <a:pt x="366" y="349"/>
                    <a:pt x="0" y="899"/>
                    <a:pt x="0" y="1512"/>
                  </a:cubicBezTo>
                  <a:cubicBezTo>
                    <a:pt x="0" y="2345"/>
                    <a:pt x="674" y="3021"/>
                    <a:pt x="1510" y="3021"/>
                  </a:cubicBezTo>
                  <a:cubicBezTo>
                    <a:pt x="2120" y="3021"/>
                    <a:pt x="2669" y="2653"/>
                    <a:pt x="2902" y="2088"/>
                  </a:cubicBezTo>
                  <a:cubicBezTo>
                    <a:pt x="3137" y="1524"/>
                    <a:pt x="3008" y="875"/>
                    <a:pt x="2576" y="443"/>
                  </a:cubicBezTo>
                  <a:cubicBezTo>
                    <a:pt x="2287" y="154"/>
                    <a:pt x="1902" y="1"/>
                    <a:pt x="15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498" name="Google Shape;498;p43"/>
            <p:cNvSpPr/>
            <p:nvPr/>
          </p:nvSpPr>
          <p:spPr>
            <a:xfrm>
              <a:off x="4068825" y="1029775"/>
              <a:ext cx="78450" cy="75550"/>
            </a:xfrm>
            <a:custGeom>
              <a:avLst/>
              <a:gdLst/>
              <a:ahLst/>
              <a:cxnLst/>
              <a:rect l="l" t="t" r="r" b="b"/>
              <a:pathLst>
                <a:path w="3138" h="3022" extrusionOk="0">
                  <a:moveTo>
                    <a:pt x="1510" y="1134"/>
                  </a:moveTo>
                  <a:cubicBezTo>
                    <a:pt x="1845" y="1134"/>
                    <a:pt x="2014" y="1539"/>
                    <a:pt x="1776" y="1777"/>
                  </a:cubicBezTo>
                  <a:cubicBezTo>
                    <a:pt x="1699" y="1855"/>
                    <a:pt x="1605" y="1889"/>
                    <a:pt x="1513" y="1889"/>
                  </a:cubicBezTo>
                  <a:cubicBezTo>
                    <a:pt x="1319" y="1889"/>
                    <a:pt x="1132" y="1738"/>
                    <a:pt x="1132" y="1512"/>
                  </a:cubicBezTo>
                  <a:cubicBezTo>
                    <a:pt x="1132" y="1300"/>
                    <a:pt x="1302" y="1134"/>
                    <a:pt x="1510" y="1134"/>
                  </a:cubicBezTo>
                  <a:close/>
                  <a:moveTo>
                    <a:pt x="1511" y="1"/>
                  </a:moveTo>
                  <a:cubicBezTo>
                    <a:pt x="1316" y="1"/>
                    <a:pt x="1120" y="39"/>
                    <a:pt x="933" y="117"/>
                  </a:cubicBezTo>
                  <a:cubicBezTo>
                    <a:pt x="369" y="349"/>
                    <a:pt x="0" y="899"/>
                    <a:pt x="0" y="1512"/>
                  </a:cubicBezTo>
                  <a:cubicBezTo>
                    <a:pt x="0" y="2345"/>
                    <a:pt x="677" y="3021"/>
                    <a:pt x="1510" y="3021"/>
                  </a:cubicBezTo>
                  <a:cubicBezTo>
                    <a:pt x="2120" y="3021"/>
                    <a:pt x="2672" y="2653"/>
                    <a:pt x="2905" y="2088"/>
                  </a:cubicBezTo>
                  <a:cubicBezTo>
                    <a:pt x="3137" y="1524"/>
                    <a:pt x="3011" y="875"/>
                    <a:pt x="2579" y="443"/>
                  </a:cubicBezTo>
                  <a:cubicBezTo>
                    <a:pt x="2290" y="154"/>
                    <a:pt x="1903" y="1"/>
                    <a:pt x="15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9" name="Google Shape;499;p43"/>
            <p:cNvSpPr/>
            <p:nvPr/>
          </p:nvSpPr>
          <p:spPr>
            <a:xfrm>
              <a:off x="3964125" y="1029775"/>
              <a:ext cx="78450" cy="75550"/>
            </a:xfrm>
            <a:custGeom>
              <a:avLst/>
              <a:gdLst/>
              <a:ahLst/>
              <a:cxnLst/>
              <a:rect l="l" t="t" r="r" b="b"/>
              <a:pathLst>
                <a:path w="3138" h="3022" extrusionOk="0">
                  <a:moveTo>
                    <a:pt x="1510" y="1134"/>
                  </a:moveTo>
                  <a:cubicBezTo>
                    <a:pt x="1845" y="1134"/>
                    <a:pt x="2014" y="1539"/>
                    <a:pt x="1776" y="1777"/>
                  </a:cubicBezTo>
                  <a:cubicBezTo>
                    <a:pt x="1698" y="1855"/>
                    <a:pt x="1604" y="1889"/>
                    <a:pt x="1511" y="1889"/>
                  </a:cubicBezTo>
                  <a:cubicBezTo>
                    <a:pt x="1318" y="1889"/>
                    <a:pt x="1133" y="1738"/>
                    <a:pt x="1133" y="1512"/>
                  </a:cubicBezTo>
                  <a:cubicBezTo>
                    <a:pt x="1133" y="1300"/>
                    <a:pt x="1299" y="1134"/>
                    <a:pt x="1510" y="1134"/>
                  </a:cubicBezTo>
                  <a:close/>
                  <a:moveTo>
                    <a:pt x="1509" y="1"/>
                  </a:moveTo>
                  <a:cubicBezTo>
                    <a:pt x="1314" y="1"/>
                    <a:pt x="1118" y="39"/>
                    <a:pt x="930" y="117"/>
                  </a:cubicBezTo>
                  <a:cubicBezTo>
                    <a:pt x="366" y="349"/>
                    <a:pt x="0" y="899"/>
                    <a:pt x="0" y="1512"/>
                  </a:cubicBezTo>
                  <a:cubicBezTo>
                    <a:pt x="0" y="2345"/>
                    <a:pt x="674" y="3021"/>
                    <a:pt x="1510" y="3021"/>
                  </a:cubicBezTo>
                  <a:cubicBezTo>
                    <a:pt x="2120" y="3021"/>
                    <a:pt x="2669" y="2653"/>
                    <a:pt x="2902" y="2088"/>
                  </a:cubicBezTo>
                  <a:cubicBezTo>
                    <a:pt x="3137" y="1524"/>
                    <a:pt x="3008" y="875"/>
                    <a:pt x="2576" y="443"/>
                  </a:cubicBezTo>
                  <a:cubicBezTo>
                    <a:pt x="2287" y="154"/>
                    <a:pt x="1902" y="1"/>
                    <a:pt x="15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2" name="Slide Number Placeholder 1">
            <a:extLst>
              <a:ext uri="{FF2B5EF4-FFF2-40B4-BE49-F238E27FC236}">
                <a16:creationId xmlns:a16="http://schemas.microsoft.com/office/drawing/2014/main" id="{A952E89B-CB30-1804-9F9C-E94B929E706A}"/>
              </a:ext>
            </a:extLst>
          </p:cNvPr>
          <p:cNvSpPr>
            <a:spLocks noGrp="1"/>
          </p:cNvSpPr>
          <p:nvPr>
            <p:ph type="sldNum" sz="quarter" idx="10"/>
          </p:nvPr>
        </p:nvSpPr>
        <p:spPr/>
        <p:txBody>
          <a:bodyPr/>
          <a:lstStyle/>
          <a:p>
            <a:fld id="{9D6B7E9F-2B75-074E-A857-34F9CFC9C695}" type="slidenum">
              <a:rPr lang="en-US" smtClean="0"/>
              <a:pPr/>
              <a:t>10</a:t>
            </a:fld>
            <a:endParaRPr lang="en-US"/>
          </a:p>
        </p:txBody>
      </p:sp>
      <p:sp>
        <p:nvSpPr>
          <p:cNvPr id="5" name="Google Shape;368;p34">
            <a:extLst>
              <a:ext uri="{FF2B5EF4-FFF2-40B4-BE49-F238E27FC236}">
                <a16:creationId xmlns:a16="http://schemas.microsoft.com/office/drawing/2014/main" id="{067407C4-4FE8-9ED4-5BC8-5BA3F4581CBF}"/>
              </a:ext>
            </a:extLst>
          </p:cNvPr>
          <p:cNvSpPr txBox="1">
            <a:spLocks/>
          </p:cNvSpPr>
          <p:nvPr/>
        </p:nvSpPr>
        <p:spPr>
          <a:xfrm>
            <a:off x="928058" y="211033"/>
            <a:ext cx="2276988" cy="27676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Poppins"/>
              <a:buNone/>
              <a:defRPr sz="1600" b="0" i="0" u="none" strike="noStrike" cap="none">
                <a:solidFill>
                  <a:schemeClr val="dk1"/>
                </a:solidFill>
                <a:latin typeface="Poppins"/>
                <a:ea typeface="Poppins"/>
                <a:cs typeface="Poppins"/>
                <a:sym typeface="Poppins"/>
              </a:defRPr>
            </a:lvl1pPr>
            <a:lvl2pPr marL="914400" marR="0" lvl="1"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2pPr>
            <a:lvl3pPr marL="1371600" marR="0" lvl="2"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3pPr>
            <a:lvl4pPr marL="1828800" marR="0" lvl="3"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4pPr>
            <a:lvl5pPr marL="2286000" marR="0" lvl="4"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5pPr>
            <a:lvl6pPr marL="2743200" marR="0" lvl="5"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6pPr>
            <a:lvl7pPr marL="3200400" marR="0" lvl="6"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7pPr>
            <a:lvl8pPr marL="3657600" marR="0" lvl="7"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8pPr>
            <a:lvl9pPr marL="4114800" marR="0" lvl="8"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9pPr>
          </a:lstStyle>
          <a:p>
            <a:pPr marL="0" indent="0" algn="l"/>
            <a:r>
              <a:rPr lang="en-ZA" sz="1000" dirty="0">
                <a:solidFill>
                  <a:schemeClr val="bg1">
                    <a:lumMod val="50000"/>
                  </a:schemeClr>
                </a:solidFill>
              </a:rPr>
              <a:t>What Is Software Development? </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55"/>
        <p:cNvGrpSpPr/>
        <p:nvPr/>
      </p:nvGrpSpPr>
      <p:grpSpPr>
        <a:xfrm>
          <a:off x="0" y="0"/>
          <a:ext cx="0" cy="0"/>
          <a:chOff x="0" y="0"/>
          <a:chExt cx="0" cy="0"/>
        </a:xfrm>
      </p:grpSpPr>
      <p:sp>
        <p:nvSpPr>
          <p:cNvPr id="456" name="Google Shape;456;p42"/>
          <p:cNvSpPr txBox="1">
            <a:spLocks noGrp="1"/>
          </p:cNvSpPr>
          <p:nvPr>
            <p:ph type="title"/>
          </p:nvPr>
        </p:nvSpPr>
        <p:spPr>
          <a:xfrm>
            <a:off x="720000" y="445025"/>
            <a:ext cx="7704000" cy="664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dk2"/>
                </a:solidFill>
              </a:rPr>
              <a:t>The different </a:t>
            </a:r>
            <a:r>
              <a:rPr lang="en" dirty="0"/>
              <a:t>roles</a:t>
            </a:r>
            <a:endParaRPr dirty="0"/>
          </a:p>
        </p:txBody>
      </p:sp>
      <p:sp>
        <p:nvSpPr>
          <p:cNvPr id="457" name="Google Shape;457;p42"/>
          <p:cNvSpPr txBox="1">
            <a:spLocks noGrp="1"/>
          </p:cNvSpPr>
          <p:nvPr>
            <p:ph type="subTitle" idx="2"/>
          </p:nvPr>
        </p:nvSpPr>
        <p:spPr>
          <a:xfrm>
            <a:off x="1373162" y="1648043"/>
            <a:ext cx="3852000" cy="66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a:t>Write source code to program computers for specific tasks </a:t>
            </a:r>
          </a:p>
        </p:txBody>
      </p:sp>
      <p:sp>
        <p:nvSpPr>
          <p:cNvPr id="458" name="Google Shape;458;p42"/>
          <p:cNvSpPr txBox="1">
            <a:spLocks noGrp="1"/>
          </p:cNvSpPr>
          <p:nvPr>
            <p:ph type="subTitle" idx="1"/>
          </p:nvPr>
        </p:nvSpPr>
        <p:spPr>
          <a:xfrm>
            <a:off x="1373162" y="1236618"/>
            <a:ext cx="3852000" cy="498600"/>
          </a:xfrm>
          <a:prstGeom prst="rect">
            <a:avLst/>
          </a:prstGeom>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000" dirty="0"/>
              <a:t>Programers, or coders</a:t>
            </a:r>
            <a:endParaRPr sz="2000" dirty="0"/>
          </a:p>
        </p:txBody>
      </p:sp>
      <p:sp>
        <p:nvSpPr>
          <p:cNvPr id="459" name="Google Shape;459;p42"/>
          <p:cNvSpPr txBox="1">
            <a:spLocks noGrp="1"/>
          </p:cNvSpPr>
          <p:nvPr>
            <p:ph type="subTitle" idx="3"/>
          </p:nvPr>
        </p:nvSpPr>
        <p:spPr>
          <a:xfrm>
            <a:off x="1388462" y="3401754"/>
            <a:ext cx="3852000" cy="498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000" dirty="0"/>
              <a:t>Software Developers</a:t>
            </a:r>
            <a:endParaRPr sz="2000" dirty="0"/>
          </a:p>
        </p:txBody>
      </p:sp>
      <p:sp>
        <p:nvSpPr>
          <p:cNvPr id="460" name="Google Shape;460;p42"/>
          <p:cNvSpPr txBox="1">
            <a:spLocks noGrp="1"/>
          </p:cNvSpPr>
          <p:nvPr>
            <p:ph type="subTitle" idx="4"/>
          </p:nvPr>
        </p:nvSpPr>
        <p:spPr>
          <a:xfrm>
            <a:off x="1388462" y="3813080"/>
            <a:ext cx="3852000" cy="66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a:t>Implements software development through a coding language and employs testing &amp; maintenance of software</a:t>
            </a:r>
            <a:endParaRPr sz="1200" dirty="0"/>
          </a:p>
        </p:txBody>
      </p:sp>
      <p:pic>
        <p:nvPicPr>
          <p:cNvPr id="461" name="Google Shape;461;p42"/>
          <p:cNvPicPr preferRelativeResize="0">
            <a:picLocks noGrp="1"/>
          </p:cNvPicPr>
          <p:nvPr>
            <p:ph type="pic" idx="5"/>
          </p:nvPr>
        </p:nvPicPr>
        <p:blipFill rotWithShape="1">
          <a:blip r:embed="rId3">
            <a:alphaModFix/>
          </a:blip>
          <a:srcRect l="16399" r="35379"/>
          <a:stretch/>
        </p:blipFill>
        <p:spPr>
          <a:xfrm>
            <a:off x="5542104" y="1386725"/>
            <a:ext cx="2322601" cy="3212699"/>
          </a:xfrm>
          <a:prstGeom prst="rect">
            <a:avLst/>
          </a:prstGeom>
        </p:spPr>
      </p:pic>
      <p:sp>
        <p:nvSpPr>
          <p:cNvPr id="462" name="Google Shape;462;p42"/>
          <p:cNvSpPr/>
          <p:nvPr/>
        </p:nvSpPr>
        <p:spPr>
          <a:xfrm>
            <a:off x="563852" y="1283561"/>
            <a:ext cx="658500" cy="4047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42"/>
          <p:cNvSpPr/>
          <p:nvPr/>
        </p:nvSpPr>
        <p:spPr>
          <a:xfrm>
            <a:off x="563852" y="3448704"/>
            <a:ext cx="658500" cy="4047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 name="Slide Number Placeholder 1">
            <a:extLst>
              <a:ext uri="{FF2B5EF4-FFF2-40B4-BE49-F238E27FC236}">
                <a16:creationId xmlns:a16="http://schemas.microsoft.com/office/drawing/2014/main" id="{67EEE5C4-CB3E-98A9-4ED8-E8BF46D4E4D7}"/>
              </a:ext>
            </a:extLst>
          </p:cNvPr>
          <p:cNvSpPr>
            <a:spLocks noGrp="1"/>
          </p:cNvSpPr>
          <p:nvPr>
            <p:ph type="sldNum" sz="quarter" idx="10"/>
          </p:nvPr>
        </p:nvSpPr>
        <p:spPr>
          <a:xfrm>
            <a:off x="8380263" y="246542"/>
            <a:ext cx="425491" cy="249670"/>
          </a:xfrm>
        </p:spPr>
        <p:txBody>
          <a:bodyPr/>
          <a:lstStyle/>
          <a:p>
            <a:fld id="{9D6B7E9F-2B75-074E-A857-34F9CFC9C695}" type="slidenum">
              <a:rPr lang="en-US" smtClean="0"/>
              <a:t>11</a:t>
            </a:fld>
            <a:endParaRPr lang="en-US"/>
          </a:p>
        </p:txBody>
      </p:sp>
      <p:sp>
        <p:nvSpPr>
          <p:cNvPr id="4" name="Google Shape;368;p34">
            <a:extLst>
              <a:ext uri="{FF2B5EF4-FFF2-40B4-BE49-F238E27FC236}">
                <a16:creationId xmlns:a16="http://schemas.microsoft.com/office/drawing/2014/main" id="{8E937893-0365-F3AE-CEF7-A3674FB1CE78}"/>
              </a:ext>
            </a:extLst>
          </p:cNvPr>
          <p:cNvSpPr txBox="1">
            <a:spLocks/>
          </p:cNvSpPr>
          <p:nvPr/>
        </p:nvSpPr>
        <p:spPr>
          <a:xfrm>
            <a:off x="712050" y="211033"/>
            <a:ext cx="2644336" cy="27676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Poppins"/>
              <a:buNone/>
              <a:defRPr sz="1600" b="0" i="0" u="none" strike="noStrike" cap="none">
                <a:solidFill>
                  <a:schemeClr val="dk1"/>
                </a:solidFill>
                <a:latin typeface="Poppins"/>
                <a:ea typeface="Poppins"/>
                <a:cs typeface="Poppins"/>
                <a:sym typeface="Poppins"/>
              </a:defRPr>
            </a:lvl1pPr>
            <a:lvl2pPr marL="914400" marR="0" lvl="1"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2pPr>
            <a:lvl3pPr marL="1371600" marR="0" lvl="2"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3pPr>
            <a:lvl4pPr marL="1828800" marR="0" lvl="3"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4pPr>
            <a:lvl5pPr marL="2286000" marR="0" lvl="4"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5pPr>
            <a:lvl6pPr marL="2743200" marR="0" lvl="5"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6pPr>
            <a:lvl7pPr marL="3200400" marR="0" lvl="6"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7pPr>
            <a:lvl8pPr marL="3657600" marR="0" lvl="7"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8pPr>
            <a:lvl9pPr marL="4114800" marR="0" lvl="8"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9pPr>
          </a:lstStyle>
          <a:p>
            <a:pPr marL="0" indent="0" algn="l"/>
            <a:r>
              <a:rPr lang="en-ZA" sz="1000" dirty="0">
                <a:solidFill>
                  <a:schemeClr val="bg1">
                    <a:lumMod val="50000"/>
                  </a:schemeClr>
                </a:solidFill>
              </a:rPr>
              <a:t>What Is Software Development? </a:t>
            </a:r>
          </a:p>
        </p:txBody>
      </p:sp>
      <p:sp>
        <p:nvSpPr>
          <p:cNvPr id="3" name="Google Shape;457;p42">
            <a:extLst>
              <a:ext uri="{FF2B5EF4-FFF2-40B4-BE49-F238E27FC236}">
                <a16:creationId xmlns:a16="http://schemas.microsoft.com/office/drawing/2014/main" id="{BFD3757C-9035-9FD8-5802-9E2CE97CF38B}"/>
              </a:ext>
            </a:extLst>
          </p:cNvPr>
          <p:cNvSpPr txBox="1">
            <a:spLocks/>
          </p:cNvSpPr>
          <p:nvPr/>
        </p:nvSpPr>
        <p:spPr>
          <a:xfrm>
            <a:off x="1373162" y="2717920"/>
            <a:ext cx="3852000" cy="664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ctr"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ctr"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ctr"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ctr"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ctr"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ctr"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ctr"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ctr"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buFont typeface="Poppins"/>
              <a:buNone/>
            </a:pPr>
            <a:r>
              <a:rPr lang="en-US" sz="1200" dirty="0"/>
              <a:t>Apply engineering principals to build software and systems to solve problems</a:t>
            </a:r>
          </a:p>
        </p:txBody>
      </p:sp>
      <p:sp>
        <p:nvSpPr>
          <p:cNvPr id="5" name="Google Shape;458;p42">
            <a:extLst>
              <a:ext uri="{FF2B5EF4-FFF2-40B4-BE49-F238E27FC236}">
                <a16:creationId xmlns:a16="http://schemas.microsoft.com/office/drawing/2014/main" id="{08701791-5456-7F0C-B8F2-1C6D117682FB}"/>
              </a:ext>
            </a:extLst>
          </p:cNvPr>
          <p:cNvSpPr txBox="1">
            <a:spLocks/>
          </p:cNvSpPr>
          <p:nvPr/>
        </p:nvSpPr>
        <p:spPr>
          <a:xfrm>
            <a:off x="1373162" y="2306495"/>
            <a:ext cx="3852000" cy="4986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500"/>
              <a:buFont typeface="Bebas Neue"/>
              <a:buNone/>
              <a:defRPr sz="2400" b="1" i="0" u="none" strike="noStrike" cap="none">
                <a:solidFill>
                  <a:schemeClr val="dk1"/>
                </a:solidFill>
                <a:latin typeface="Poppins"/>
                <a:ea typeface="Poppins"/>
                <a:cs typeface="Poppins"/>
                <a:sym typeface="Poppins"/>
              </a:defRPr>
            </a:lvl1pPr>
            <a:lvl2pPr marL="914400" marR="0" lvl="1"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9pPr>
          </a:lstStyle>
          <a:p>
            <a:pPr marL="0" indent="0"/>
            <a:r>
              <a:rPr lang="en-ZA" sz="2000" dirty="0"/>
              <a:t>Software engineers</a:t>
            </a:r>
          </a:p>
        </p:txBody>
      </p:sp>
      <p:sp>
        <p:nvSpPr>
          <p:cNvPr id="6" name="Google Shape;462;p42">
            <a:extLst>
              <a:ext uri="{FF2B5EF4-FFF2-40B4-BE49-F238E27FC236}">
                <a16:creationId xmlns:a16="http://schemas.microsoft.com/office/drawing/2014/main" id="{3EFA860D-2E99-468E-8C42-83DF094CA18B}"/>
              </a:ext>
            </a:extLst>
          </p:cNvPr>
          <p:cNvSpPr/>
          <p:nvPr/>
        </p:nvSpPr>
        <p:spPr>
          <a:xfrm>
            <a:off x="563852" y="2353438"/>
            <a:ext cx="658500" cy="4047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73"/>
        <p:cNvGrpSpPr/>
        <p:nvPr/>
      </p:nvGrpSpPr>
      <p:grpSpPr>
        <a:xfrm>
          <a:off x="0" y="0"/>
          <a:ext cx="0" cy="0"/>
          <a:chOff x="0" y="0"/>
          <a:chExt cx="0" cy="0"/>
        </a:xfrm>
      </p:grpSpPr>
      <p:sp>
        <p:nvSpPr>
          <p:cNvPr id="574" name="Google Shape;574;p48"/>
          <p:cNvSpPr txBox="1">
            <a:spLocks noGrp="1"/>
          </p:cNvSpPr>
          <p:nvPr>
            <p:ph type="title"/>
          </p:nvPr>
        </p:nvSpPr>
        <p:spPr>
          <a:xfrm>
            <a:off x="2667897" y="3566108"/>
            <a:ext cx="6376064" cy="1291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3600" dirty="0"/>
              <a:t>Software Development Life Cycle (SDLC)</a:t>
            </a:r>
            <a:endParaRPr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C705F83-6B1A-CCE3-BEC8-0CBBEB05430B}"/>
              </a:ext>
            </a:extLst>
          </p:cNvPr>
          <p:cNvPicPr>
            <a:picLocks noChangeAspect="1"/>
          </p:cNvPicPr>
          <p:nvPr/>
        </p:nvPicPr>
        <p:blipFill>
          <a:blip r:embed="rId3"/>
          <a:stretch>
            <a:fillRect/>
          </a:stretch>
        </p:blipFill>
        <p:spPr>
          <a:xfrm>
            <a:off x="0" y="0"/>
            <a:ext cx="9144000" cy="5143500"/>
          </a:xfrm>
          <a:prstGeom prst="rect">
            <a:avLst/>
          </a:prstGeom>
        </p:spPr>
      </p:pic>
      <p:sp>
        <p:nvSpPr>
          <p:cNvPr id="2" name="Google Shape;368;p34">
            <a:extLst>
              <a:ext uri="{FF2B5EF4-FFF2-40B4-BE49-F238E27FC236}">
                <a16:creationId xmlns:a16="http://schemas.microsoft.com/office/drawing/2014/main" id="{582B9838-6D01-1006-23A5-F5BBFD84EC67}"/>
              </a:ext>
            </a:extLst>
          </p:cNvPr>
          <p:cNvSpPr txBox="1">
            <a:spLocks/>
          </p:cNvSpPr>
          <p:nvPr/>
        </p:nvSpPr>
        <p:spPr>
          <a:xfrm>
            <a:off x="712050" y="211033"/>
            <a:ext cx="2644336" cy="27676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Poppins"/>
              <a:buNone/>
              <a:defRPr sz="1600" b="0" i="0" u="none" strike="noStrike" cap="none">
                <a:solidFill>
                  <a:schemeClr val="dk1"/>
                </a:solidFill>
                <a:latin typeface="Poppins"/>
                <a:ea typeface="Poppins"/>
                <a:cs typeface="Poppins"/>
                <a:sym typeface="Poppins"/>
              </a:defRPr>
            </a:lvl1pPr>
            <a:lvl2pPr marL="914400" marR="0" lvl="1"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2pPr>
            <a:lvl3pPr marL="1371600" marR="0" lvl="2"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3pPr>
            <a:lvl4pPr marL="1828800" marR="0" lvl="3"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4pPr>
            <a:lvl5pPr marL="2286000" marR="0" lvl="4"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5pPr>
            <a:lvl6pPr marL="2743200" marR="0" lvl="5"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6pPr>
            <a:lvl7pPr marL="3200400" marR="0" lvl="6"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7pPr>
            <a:lvl8pPr marL="3657600" marR="0" lvl="7"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8pPr>
            <a:lvl9pPr marL="4114800" marR="0" lvl="8"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9pPr>
          </a:lstStyle>
          <a:p>
            <a:pPr marL="0" indent="0" algn="l"/>
            <a:r>
              <a:rPr lang="en-ZA" sz="1000" dirty="0">
                <a:solidFill>
                  <a:schemeClr val="bg1">
                    <a:lumMod val="50000"/>
                  </a:schemeClr>
                </a:solidFill>
              </a:rPr>
              <a:t>SDLC</a:t>
            </a:r>
          </a:p>
        </p:txBody>
      </p:sp>
    </p:spTree>
    <p:extLst>
      <p:ext uri="{BB962C8B-B14F-4D97-AF65-F5344CB8AC3E}">
        <p14:creationId xmlns:p14="http://schemas.microsoft.com/office/powerpoint/2010/main" val="23503913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grpSp>
        <p:nvGrpSpPr>
          <p:cNvPr id="547" name="Google Shape;547;p46"/>
          <p:cNvGrpSpPr/>
          <p:nvPr/>
        </p:nvGrpSpPr>
        <p:grpSpPr>
          <a:xfrm rot="-2700000">
            <a:off x="5489410" y="2063455"/>
            <a:ext cx="4873618" cy="4416492"/>
            <a:chOff x="-590550" y="1086975"/>
            <a:chExt cx="5590350" cy="5065998"/>
          </a:xfrm>
        </p:grpSpPr>
        <p:sp>
          <p:nvSpPr>
            <p:cNvPr id="548" name="Google Shape;548;p46"/>
            <p:cNvSpPr/>
            <p:nvPr/>
          </p:nvSpPr>
          <p:spPr>
            <a:xfrm>
              <a:off x="963700" y="1086975"/>
              <a:ext cx="3563400" cy="8853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46"/>
            <p:cNvSpPr/>
            <p:nvPr/>
          </p:nvSpPr>
          <p:spPr>
            <a:xfrm>
              <a:off x="-590550" y="2129100"/>
              <a:ext cx="5117700" cy="88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46"/>
            <p:cNvSpPr/>
            <p:nvPr/>
          </p:nvSpPr>
          <p:spPr>
            <a:xfrm>
              <a:off x="1436400" y="3171225"/>
              <a:ext cx="3563400" cy="8853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46"/>
            <p:cNvSpPr/>
            <p:nvPr/>
          </p:nvSpPr>
          <p:spPr>
            <a:xfrm>
              <a:off x="-114300" y="3171225"/>
              <a:ext cx="1440900" cy="88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46"/>
            <p:cNvSpPr/>
            <p:nvPr/>
          </p:nvSpPr>
          <p:spPr>
            <a:xfrm>
              <a:off x="335050" y="4213350"/>
              <a:ext cx="3563400" cy="8853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46"/>
            <p:cNvSpPr/>
            <p:nvPr/>
          </p:nvSpPr>
          <p:spPr>
            <a:xfrm>
              <a:off x="-585046" y="5267673"/>
              <a:ext cx="3563400" cy="88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4" name="Google Shape;554;p46"/>
          <p:cNvSpPr txBox="1">
            <a:spLocks noGrp="1"/>
          </p:cNvSpPr>
          <p:nvPr>
            <p:ph type="title"/>
          </p:nvPr>
        </p:nvSpPr>
        <p:spPr>
          <a:xfrm>
            <a:off x="713225" y="1425750"/>
            <a:ext cx="4515900" cy="2292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tx1"/>
                </a:solidFill>
              </a:rPr>
              <a:t>Scenario!</a:t>
            </a:r>
            <a:endParaRPr dirty="0">
              <a:solidFill>
                <a:schemeClr val="bg2"/>
              </a:solidFill>
            </a:endParaRPr>
          </a:p>
        </p:txBody>
      </p:sp>
      <p:sp>
        <p:nvSpPr>
          <p:cNvPr id="2" name="Slide Number Placeholder 1">
            <a:extLst>
              <a:ext uri="{FF2B5EF4-FFF2-40B4-BE49-F238E27FC236}">
                <a16:creationId xmlns:a16="http://schemas.microsoft.com/office/drawing/2014/main" id="{A86C84EA-3494-4285-86F4-F04CB5D02CC6}"/>
              </a:ext>
            </a:extLst>
          </p:cNvPr>
          <p:cNvSpPr>
            <a:spLocks noGrp="1"/>
          </p:cNvSpPr>
          <p:nvPr>
            <p:ph type="sldNum" sz="quarter" idx="4"/>
          </p:nvPr>
        </p:nvSpPr>
        <p:spPr>
          <a:xfrm>
            <a:off x="8380263" y="246542"/>
            <a:ext cx="425491" cy="249670"/>
          </a:xfrm>
        </p:spPr>
        <p:txBody>
          <a:bodyPr/>
          <a:lstStyle/>
          <a:p>
            <a:fld id="{9D6B7E9F-2B75-074E-A857-34F9CFC9C695}" type="slidenum">
              <a:rPr lang="en-US" smtClean="0"/>
              <a:t>14</a:t>
            </a:fld>
            <a:endParaRPr lang="en-US"/>
          </a:p>
        </p:txBody>
      </p:sp>
      <p:sp>
        <p:nvSpPr>
          <p:cNvPr id="4" name="Google Shape;368;p34">
            <a:extLst>
              <a:ext uri="{FF2B5EF4-FFF2-40B4-BE49-F238E27FC236}">
                <a16:creationId xmlns:a16="http://schemas.microsoft.com/office/drawing/2014/main" id="{541A18D6-5CA4-1F3B-357F-1CE25B389AEC}"/>
              </a:ext>
            </a:extLst>
          </p:cNvPr>
          <p:cNvSpPr txBox="1">
            <a:spLocks/>
          </p:cNvSpPr>
          <p:nvPr/>
        </p:nvSpPr>
        <p:spPr>
          <a:xfrm>
            <a:off x="712050" y="222184"/>
            <a:ext cx="2644336" cy="27676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Poppins"/>
              <a:buNone/>
              <a:defRPr sz="1600" b="0" i="0" u="none" strike="noStrike" cap="none">
                <a:solidFill>
                  <a:schemeClr val="dk1"/>
                </a:solidFill>
                <a:latin typeface="Poppins"/>
                <a:ea typeface="Poppins"/>
                <a:cs typeface="Poppins"/>
                <a:sym typeface="Poppins"/>
              </a:defRPr>
            </a:lvl1pPr>
            <a:lvl2pPr marL="914400" marR="0" lvl="1"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2pPr>
            <a:lvl3pPr marL="1371600" marR="0" lvl="2"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3pPr>
            <a:lvl4pPr marL="1828800" marR="0" lvl="3"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4pPr>
            <a:lvl5pPr marL="2286000" marR="0" lvl="4"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5pPr>
            <a:lvl6pPr marL="2743200" marR="0" lvl="5"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6pPr>
            <a:lvl7pPr marL="3200400" marR="0" lvl="6"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7pPr>
            <a:lvl8pPr marL="3657600" marR="0" lvl="7"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8pPr>
            <a:lvl9pPr marL="4114800" marR="0" lvl="8"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9pPr>
          </a:lstStyle>
          <a:p>
            <a:pPr marL="0" indent="0" algn="l"/>
            <a:r>
              <a:rPr lang="en-ZA" sz="1000" dirty="0">
                <a:solidFill>
                  <a:schemeClr val="bg1">
                    <a:lumMod val="50000"/>
                  </a:schemeClr>
                </a:solidFill>
              </a:rPr>
              <a:t>SDLC</a:t>
            </a:r>
          </a:p>
        </p:txBody>
      </p:sp>
    </p:spTree>
    <p:extLst>
      <p:ext uri="{BB962C8B-B14F-4D97-AF65-F5344CB8AC3E}">
        <p14:creationId xmlns:p14="http://schemas.microsoft.com/office/powerpoint/2010/main" val="2432856678"/>
      </p:ext>
    </p:extLst>
  </p:cSld>
  <p:clrMapOvr>
    <a:masterClrMapping/>
  </p:clrMapOvr>
  <p:extLst>
    <p:ext uri="{6950BFC3-D8DA-4A85-94F7-54DA5524770B}">
      <p188:commentRel xmlns:p188="http://schemas.microsoft.com/office/powerpoint/2018/8/main" r:id="rId3"/>
    </p:ext>
  </p:extLst>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duotone>
              <a:schemeClr val="accent6">
                <a:shade val="45000"/>
                <a:satMod val="135000"/>
              </a:schemeClr>
              <a:prstClr val="white"/>
            </a:duotone>
            <a:extLst>
              <a:ext uri="{BEBA8EAE-BF5A-486C-A8C5-ECC9F3942E4B}">
                <a14:imgProps xmlns:a14="http://schemas.microsoft.com/office/drawing/2010/main">
                  <a14:imgLayer r:embed="rId4">
                    <a14:imgEffect>
                      <a14:saturation sat="66000"/>
                    </a14:imgEffect>
                  </a14:imgLayer>
                </a14:imgProps>
              </a:ext>
            </a:extLst>
          </a:blip>
          <a:tile tx="0" ty="0" sx="100000" sy="100000" flip="none" algn="tl"/>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98EB38C-9EF4-644B-AD7D-12B48CA084E3}"/>
              </a:ext>
            </a:extLst>
          </p:cNvPr>
          <p:cNvSpPr>
            <a:spLocks noGrp="1"/>
          </p:cNvSpPr>
          <p:nvPr>
            <p:ph type="title"/>
          </p:nvPr>
        </p:nvSpPr>
        <p:spPr/>
        <p:txBody>
          <a:bodyPr/>
          <a:lstStyle/>
          <a:p>
            <a:r>
              <a:rPr lang="en-US" dirty="0"/>
              <a:t>Planning Stage</a:t>
            </a:r>
            <a:endParaRPr lang="en-ZA" dirty="0"/>
          </a:p>
        </p:txBody>
      </p:sp>
      <p:sp>
        <p:nvSpPr>
          <p:cNvPr id="5" name="Google Shape;482;p43">
            <a:extLst>
              <a:ext uri="{FF2B5EF4-FFF2-40B4-BE49-F238E27FC236}">
                <a16:creationId xmlns:a16="http://schemas.microsoft.com/office/drawing/2014/main" id="{13822361-647D-3F71-4C0D-75D03FF55396}"/>
              </a:ext>
            </a:extLst>
          </p:cNvPr>
          <p:cNvSpPr txBox="1">
            <a:spLocks/>
          </p:cNvSpPr>
          <p:nvPr/>
        </p:nvSpPr>
        <p:spPr>
          <a:xfrm>
            <a:off x="1997290" y="1864600"/>
            <a:ext cx="2568000" cy="8172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en-US" sz="1200" dirty="0"/>
          </a:p>
        </p:txBody>
      </p:sp>
      <p:sp>
        <p:nvSpPr>
          <p:cNvPr id="6" name="Google Shape;458;p42">
            <a:extLst>
              <a:ext uri="{FF2B5EF4-FFF2-40B4-BE49-F238E27FC236}">
                <a16:creationId xmlns:a16="http://schemas.microsoft.com/office/drawing/2014/main" id="{7023C08C-242D-DDB0-07B5-30485561D975}"/>
              </a:ext>
            </a:extLst>
          </p:cNvPr>
          <p:cNvSpPr txBox="1">
            <a:spLocks/>
          </p:cNvSpPr>
          <p:nvPr/>
        </p:nvSpPr>
        <p:spPr>
          <a:xfrm>
            <a:off x="1302674" y="1009169"/>
            <a:ext cx="7284277" cy="209905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500"/>
              <a:buFont typeface="Bebas Neue"/>
              <a:buNone/>
              <a:defRPr sz="2400" b="1" i="0" u="none" strike="noStrike" cap="none">
                <a:solidFill>
                  <a:schemeClr val="dk1"/>
                </a:solidFill>
                <a:latin typeface="Poppins"/>
                <a:ea typeface="Poppins"/>
                <a:cs typeface="Poppins"/>
                <a:sym typeface="Poppins"/>
              </a:defRPr>
            </a:lvl1pPr>
            <a:lvl2pPr marL="914400" marR="0" lvl="1"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9pPr>
          </a:lstStyle>
          <a:p>
            <a:pPr marL="342900" indent="-342900">
              <a:buFont typeface="Arial" panose="020B0604020202020204" pitchFamily="34" charset="0"/>
              <a:buChar char="•"/>
            </a:pPr>
            <a:r>
              <a:rPr lang="en-ZA" sz="2000" b="0" dirty="0"/>
              <a:t>Define the problem and scope of any existing systems</a:t>
            </a:r>
          </a:p>
          <a:p>
            <a:pPr marL="342900" indent="-342900">
              <a:buFont typeface="Arial" panose="020B0604020202020204" pitchFamily="34" charset="0"/>
              <a:buChar char="•"/>
            </a:pPr>
            <a:r>
              <a:rPr lang="en-US" sz="2000" b="0" dirty="0"/>
              <a:t>T</a:t>
            </a:r>
            <a:r>
              <a:rPr lang="en-ZA" sz="2000" b="0" dirty="0"/>
              <a:t>he purpose of the application</a:t>
            </a:r>
          </a:p>
          <a:p>
            <a:pPr marL="342900" indent="-342900">
              <a:buFont typeface="Arial" panose="020B0604020202020204" pitchFamily="34" charset="0"/>
              <a:buChar char="•"/>
            </a:pPr>
            <a:r>
              <a:rPr lang="en-ZA" sz="2000" b="0" dirty="0"/>
              <a:t>Cost estimation </a:t>
            </a:r>
          </a:p>
          <a:p>
            <a:pPr marL="342900" indent="-342900">
              <a:buFont typeface="Arial" panose="020B0604020202020204" pitchFamily="34" charset="0"/>
              <a:buChar char="•"/>
            </a:pPr>
            <a:r>
              <a:rPr lang="en-ZA" sz="2000" b="0" dirty="0"/>
              <a:t>Timelines </a:t>
            </a:r>
          </a:p>
        </p:txBody>
      </p:sp>
      <p:sp>
        <p:nvSpPr>
          <p:cNvPr id="12" name="Google Shape;368;p34">
            <a:extLst>
              <a:ext uri="{FF2B5EF4-FFF2-40B4-BE49-F238E27FC236}">
                <a16:creationId xmlns:a16="http://schemas.microsoft.com/office/drawing/2014/main" id="{9E06A190-4269-1E72-05ED-413869DE797F}"/>
              </a:ext>
            </a:extLst>
          </p:cNvPr>
          <p:cNvSpPr txBox="1">
            <a:spLocks/>
          </p:cNvSpPr>
          <p:nvPr/>
        </p:nvSpPr>
        <p:spPr>
          <a:xfrm>
            <a:off x="712050" y="211033"/>
            <a:ext cx="2644336" cy="27676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Poppins"/>
              <a:buNone/>
              <a:defRPr sz="1600" b="0" i="0" u="none" strike="noStrike" cap="none">
                <a:solidFill>
                  <a:schemeClr val="dk1"/>
                </a:solidFill>
                <a:latin typeface="Poppins"/>
                <a:ea typeface="Poppins"/>
                <a:cs typeface="Poppins"/>
                <a:sym typeface="Poppins"/>
              </a:defRPr>
            </a:lvl1pPr>
            <a:lvl2pPr marL="914400" marR="0" lvl="1"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2pPr>
            <a:lvl3pPr marL="1371600" marR="0" lvl="2"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3pPr>
            <a:lvl4pPr marL="1828800" marR="0" lvl="3"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4pPr>
            <a:lvl5pPr marL="2286000" marR="0" lvl="4"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5pPr>
            <a:lvl6pPr marL="2743200" marR="0" lvl="5"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6pPr>
            <a:lvl7pPr marL="3200400" marR="0" lvl="6"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7pPr>
            <a:lvl8pPr marL="3657600" marR="0" lvl="7"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8pPr>
            <a:lvl9pPr marL="4114800" marR="0" lvl="8"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9pPr>
          </a:lstStyle>
          <a:p>
            <a:pPr marL="0" indent="0" algn="l"/>
            <a:r>
              <a:rPr lang="en-ZA" sz="1000" dirty="0">
                <a:solidFill>
                  <a:schemeClr val="bg1">
                    <a:lumMod val="50000"/>
                  </a:schemeClr>
                </a:solidFill>
              </a:rPr>
              <a:t>SDLC</a:t>
            </a:r>
          </a:p>
        </p:txBody>
      </p:sp>
    </p:spTree>
    <p:extLst>
      <p:ext uri="{BB962C8B-B14F-4D97-AF65-F5344CB8AC3E}">
        <p14:creationId xmlns:p14="http://schemas.microsoft.com/office/powerpoint/2010/main" val="15291585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duotone>
              <a:schemeClr val="accent6">
                <a:shade val="45000"/>
                <a:satMod val="135000"/>
              </a:schemeClr>
              <a:prstClr val="white"/>
            </a:duotone>
            <a:extLst>
              <a:ext uri="{BEBA8EAE-BF5A-486C-A8C5-ECC9F3942E4B}">
                <a14:imgProps xmlns:a14="http://schemas.microsoft.com/office/drawing/2010/main">
                  <a14:imgLayer r:embed="rId4">
                    <a14:imgEffect>
                      <a14:saturation sat="0"/>
                    </a14:imgEffect>
                  </a14:imgLayer>
                </a14:imgProps>
              </a:ext>
            </a:extLst>
          </a:blip>
          <a:tile tx="0" ty="0" sx="100000" sy="100000" flip="none" algn="tl"/>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DBB38D4-977B-DAB8-0049-5D2558DAA872}"/>
              </a:ext>
            </a:extLst>
          </p:cNvPr>
          <p:cNvSpPr>
            <a:spLocks noGrp="1"/>
          </p:cNvSpPr>
          <p:nvPr>
            <p:ph type="title"/>
          </p:nvPr>
        </p:nvSpPr>
        <p:spPr/>
        <p:txBody>
          <a:bodyPr/>
          <a:lstStyle/>
          <a:p>
            <a:r>
              <a:rPr lang="en-US" dirty="0"/>
              <a:t>Analysis Stage</a:t>
            </a:r>
            <a:endParaRPr lang="en-ZA" dirty="0"/>
          </a:p>
        </p:txBody>
      </p:sp>
      <p:sp>
        <p:nvSpPr>
          <p:cNvPr id="4" name="Google Shape;368;p34">
            <a:extLst>
              <a:ext uri="{FF2B5EF4-FFF2-40B4-BE49-F238E27FC236}">
                <a16:creationId xmlns:a16="http://schemas.microsoft.com/office/drawing/2014/main" id="{AC248E2B-3268-4EAC-7232-516FA979392D}"/>
              </a:ext>
            </a:extLst>
          </p:cNvPr>
          <p:cNvSpPr txBox="1">
            <a:spLocks/>
          </p:cNvSpPr>
          <p:nvPr/>
        </p:nvSpPr>
        <p:spPr>
          <a:xfrm>
            <a:off x="712050" y="211033"/>
            <a:ext cx="2644336" cy="27676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Poppins"/>
              <a:buNone/>
              <a:defRPr sz="1600" b="0" i="0" u="none" strike="noStrike" cap="none">
                <a:solidFill>
                  <a:schemeClr val="dk1"/>
                </a:solidFill>
                <a:latin typeface="Poppins"/>
                <a:ea typeface="Poppins"/>
                <a:cs typeface="Poppins"/>
                <a:sym typeface="Poppins"/>
              </a:defRPr>
            </a:lvl1pPr>
            <a:lvl2pPr marL="914400" marR="0" lvl="1"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2pPr>
            <a:lvl3pPr marL="1371600" marR="0" lvl="2"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3pPr>
            <a:lvl4pPr marL="1828800" marR="0" lvl="3"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4pPr>
            <a:lvl5pPr marL="2286000" marR="0" lvl="4"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5pPr>
            <a:lvl6pPr marL="2743200" marR="0" lvl="5"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6pPr>
            <a:lvl7pPr marL="3200400" marR="0" lvl="6"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7pPr>
            <a:lvl8pPr marL="3657600" marR="0" lvl="7"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8pPr>
            <a:lvl9pPr marL="4114800" marR="0" lvl="8"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9pPr>
          </a:lstStyle>
          <a:p>
            <a:pPr marL="0" indent="0" algn="l"/>
            <a:r>
              <a:rPr lang="en-ZA" sz="1000" dirty="0">
                <a:solidFill>
                  <a:schemeClr val="bg1">
                    <a:lumMod val="50000"/>
                  </a:schemeClr>
                </a:solidFill>
              </a:rPr>
              <a:t>SDLC</a:t>
            </a:r>
          </a:p>
        </p:txBody>
      </p:sp>
      <p:sp>
        <p:nvSpPr>
          <p:cNvPr id="5" name="Google Shape;458;p42">
            <a:extLst>
              <a:ext uri="{FF2B5EF4-FFF2-40B4-BE49-F238E27FC236}">
                <a16:creationId xmlns:a16="http://schemas.microsoft.com/office/drawing/2014/main" id="{7750FDE2-D1B3-B67E-6CB5-A68613907A7F}"/>
              </a:ext>
            </a:extLst>
          </p:cNvPr>
          <p:cNvSpPr txBox="1">
            <a:spLocks/>
          </p:cNvSpPr>
          <p:nvPr/>
        </p:nvSpPr>
        <p:spPr>
          <a:xfrm>
            <a:off x="1313185" y="1261642"/>
            <a:ext cx="6152486" cy="204628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500"/>
              <a:buFont typeface="Bebas Neue"/>
              <a:buNone/>
              <a:defRPr sz="2400" b="1" i="0" u="none" strike="noStrike" cap="none">
                <a:solidFill>
                  <a:schemeClr val="dk1"/>
                </a:solidFill>
                <a:latin typeface="Poppins"/>
                <a:ea typeface="Poppins"/>
                <a:cs typeface="Poppins"/>
                <a:sym typeface="Poppins"/>
              </a:defRPr>
            </a:lvl1pPr>
            <a:lvl2pPr marL="914400" marR="0" lvl="1"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9pPr>
          </a:lstStyle>
          <a:p>
            <a:pPr marL="342900" indent="-342900">
              <a:buFont typeface="Arial" panose="020B0604020202020204" pitchFamily="34" charset="0"/>
              <a:buChar char="•"/>
            </a:pPr>
            <a:endParaRPr lang="en-US" sz="2000" b="0" dirty="0"/>
          </a:p>
          <a:p>
            <a:pPr marL="342900" indent="-342900">
              <a:buFont typeface="Arial" panose="020B0604020202020204" pitchFamily="34" charset="0"/>
              <a:buChar char="•"/>
            </a:pPr>
            <a:r>
              <a:rPr lang="en-US" sz="2000" b="0" dirty="0"/>
              <a:t>Eliciting all the specific details required for the new system </a:t>
            </a:r>
          </a:p>
          <a:p>
            <a:pPr marL="342900" indent="-342900">
              <a:buFont typeface="Arial" panose="020B0604020202020204" pitchFamily="34" charset="0"/>
              <a:buChar char="•"/>
            </a:pPr>
            <a:r>
              <a:rPr lang="en-ZA" sz="2000" b="0" dirty="0"/>
              <a:t>The details about the end-user of the product </a:t>
            </a:r>
            <a:endParaRPr lang="en-US" sz="2000" b="0" dirty="0"/>
          </a:p>
          <a:p>
            <a:pPr marL="342900" indent="-342900">
              <a:buFont typeface="Arial" panose="020B0604020202020204" pitchFamily="34" charset="0"/>
              <a:buChar char="•"/>
            </a:pPr>
            <a:r>
              <a:rPr lang="en-US" sz="2000" b="0" dirty="0"/>
              <a:t>Calibrating security protocols and performing risk analysis </a:t>
            </a:r>
          </a:p>
          <a:p>
            <a:pPr marL="342900" indent="-342900">
              <a:buFont typeface="Arial" panose="020B0604020202020204" pitchFamily="34" charset="0"/>
              <a:buChar char="•"/>
            </a:pPr>
            <a:r>
              <a:rPr lang="en-US" sz="2000" b="0" dirty="0"/>
              <a:t>Documenting requirements </a:t>
            </a:r>
            <a:endParaRPr lang="en-ZA" sz="2000" b="0" dirty="0"/>
          </a:p>
        </p:txBody>
      </p:sp>
    </p:spTree>
    <p:extLst>
      <p:ext uri="{BB962C8B-B14F-4D97-AF65-F5344CB8AC3E}">
        <p14:creationId xmlns:p14="http://schemas.microsoft.com/office/powerpoint/2010/main" val="35387482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duotone>
              <a:schemeClr val="accent6">
                <a:shade val="45000"/>
                <a:satMod val="135000"/>
              </a:schemeClr>
              <a:prstClr val="white"/>
            </a:duotone>
            <a:extLst>
              <a:ext uri="{BEBA8EAE-BF5A-486C-A8C5-ECC9F3942E4B}">
                <a14:imgProps xmlns:a14="http://schemas.microsoft.com/office/drawing/2010/main">
                  <a14:imgLayer r:embed="rId4">
                    <a14:imgEffect>
                      <a14:saturation sat="0"/>
                    </a14:imgEffect>
                  </a14:imgLayer>
                </a14:imgProps>
              </a:ext>
            </a:extLst>
          </a:blip>
          <a:tile tx="0" ty="0" sx="100000" sy="100000" flip="none" algn="tl"/>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23C8E12-57AA-48C6-BF34-633B4058456B}"/>
              </a:ext>
            </a:extLst>
          </p:cNvPr>
          <p:cNvSpPr>
            <a:spLocks noGrp="1"/>
          </p:cNvSpPr>
          <p:nvPr>
            <p:ph type="title"/>
          </p:nvPr>
        </p:nvSpPr>
        <p:spPr/>
        <p:txBody>
          <a:bodyPr/>
          <a:lstStyle/>
          <a:p>
            <a:r>
              <a:rPr lang="en-US" dirty="0"/>
              <a:t>Design Stage</a:t>
            </a:r>
            <a:endParaRPr lang="en-ZA" dirty="0"/>
          </a:p>
        </p:txBody>
      </p:sp>
      <p:sp>
        <p:nvSpPr>
          <p:cNvPr id="4" name="Google Shape;368;p34">
            <a:extLst>
              <a:ext uri="{FF2B5EF4-FFF2-40B4-BE49-F238E27FC236}">
                <a16:creationId xmlns:a16="http://schemas.microsoft.com/office/drawing/2014/main" id="{235D1FFF-C246-4F27-BB1E-E9E40D966436}"/>
              </a:ext>
            </a:extLst>
          </p:cNvPr>
          <p:cNvSpPr txBox="1">
            <a:spLocks/>
          </p:cNvSpPr>
          <p:nvPr/>
        </p:nvSpPr>
        <p:spPr>
          <a:xfrm>
            <a:off x="712050" y="211033"/>
            <a:ext cx="2644336" cy="27676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Poppins"/>
              <a:buNone/>
              <a:defRPr sz="1600" b="0" i="0" u="none" strike="noStrike" cap="none">
                <a:solidFill>
                  <a:schemeClr val="dk1"/>
                </a:solidFill>
                <a:latin typeface="Poppins"/>
                <a:ea typeface="Poppins"/>
                <a:cs typeface="Poppins"/>
                <a:sym typeface="Poppins"/>
              </a:defRPr>
            </a:lvl1pPr>
            <a:lvl2pPr marL="914400" marR="0" lvl="1"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2pPr>
            <a:lvl3pPr marL="1371600" marR="0" lvl="2"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3pPr>
            <a:lvl4pPr marL="1828800" marR="0" lvl="3"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4pPr>
            <a:lvl5pPr marL="2286000" marR="0" lvl="4"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5pPr>
            <a:lvl6pPr marL="2743200" marR="0" lvl="5"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6pPr>
            <a:lvl7pPr marL="3200400" marR="0" lvl="6"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7pPr>
            <a:lvl8pPr marL="3657600" marR="0" lvl="7"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8pPr>
            <a:lvl9pPr marL="4114800" marR="0" lvl="8"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9pPr>
          </a:lstStyle>
          <a:p>
            <a:pPr marL="0" indent="0" algn="l"/>
            <a:r>
              <a:rPr lang="en-ZA" sz="1000" dirty="0">
                <a:solidFill>
                  <a:schemeClr val="bg1">
                    <a:lumMod val="50000"/>
                  </a:schemeClr>
                </a:solidFill>
              </a:rPr>
              <a:t>SDLC</a:t>
            </a:r>
          </a:p>
        </p:txBody>
      </p:sp>
      <p:sp>
        <p:nvSpPr>
          <p:cNvPr id="5" name="Google Shape;458;p42">
            <a:extLst>
              <a:ext uri="{FF2B5EF4-FFF2-40B4-BE49-F238E27FC236}">
                <a16:creationId xmlns:a16="http://schemas.microsoft.com/office/drawing/2014/main" id="{DFE79CBC-02E2-6A83-EE33-E8F6DE348B82}"/>
              </a:ext>
            </a:extLst>
          </p:cNvPr>
          <p:cNvSpPr txBox="1">
            <a:spLocks/>
          </p:cNvSpPr>
          <p:nvPr/>
        </p:nvSpPr>
        <p:spPr>
          <a:xfrm>
            <a:off x="1313185" y="1480846"/>
            <a:ext cx="5944142" cy="182707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500"/>
              <a:buFont typeface="Bebas Neue"/>
              <a:buNone/>
              <a:defRPr sz="2400" b="1" i="0" u="none" strike="noStrike" cap="none">
                <a:solidFill>
                  <a:schemeClr val="dk1"/>
                </a:solidFill>
                <a:latin typeface="Poppins"/>
                <a:ea typeface="Poppins"/>
                <a:cs typeface="Poppins"/>
                <a:sym typeface="Poppins"/>
              </a:defRPr>
            </a:lvl1pPr>
            <a:lvl2pPr marL="914400" marR="0" lvl="1"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9pPr>
          </a:lstStyle>
          <a:p>
            <a:pPr marL="342900" indent="-342900">
              <a:buFont typeface="Arial" panose="020B0604020202020204" pitchFamily="34" charset="0"/>
              <a:buChar char="•"/>
            </a:pPr>
            <a:r>
              <a:rPr lang="en-US" sz="2000" b="0" dirty="0"/>
              <a:t>Devise the system following analyst documentation </a:t>
            </a:r>
          </a:p>
          <a:p>
            <a:pPr marL="342900" indent="-342900">
              <a:buFont typeface="Arial" panose="020B0604020202020204" pitchFamily="34" charset="0"/>
              <a:buChar char="•"/>
            </a:pPr>
            <a:r>
              <a:rPr lang="en-US" sz="2000" b="0" dirty="0"/>
              <a:t>Check feasibility with requirements </a:t>
            </a:r>
          </a:p>
          <a:p>
            <a:pPr marL="342900" indent="-342900">
              <a:buFont typeface="Arial" panose="020B0604020202020204" pitchFamily="34" charset="0"/>
              <a:buChar char="•"/>
            </a:pPr>
            <a:r>
              <a:rPr lang="en-US" sz="2000" b="0" dirty="0"/>
              <a:t>Document details in the DDS (Design Document Specification)</a:t>
            </a:r>
          </a:p>
          <a:p>
            <a:pPr marL="342900" indent="-342900">
              <a:buFont typeface="Arial" panose="020B0604020202020204" pitchFamily="34" charset="0"/>
              <a:buChar char="•"/>
            </a:pPr>
            <a:r>
              <a:rPr lang="en-US" sz="2000" b="0" dirty="0"/>
              <a:t>Share document for  review with analyst and stakeholders  </a:t>
            </a:r>
            <a:endParaRPr lang="en-ZA" sz="2000" b="0" dirty="0"/>
          </a:p>
        </p:txBody>
      </p:sp>
    </p:spTree>
    <p:extLst>
      <p:ext uri="{BB962C8B-B14F-4D97-AF65-F5344CB8AC3E}">
        <p14:creationId xmlns:p14="http://schemas.microsoft.com/office/powerpoint/2010/main" val="41419863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duotone>
              <a:schemeClr val="accent6">
                <a:shade val="45000"/>
                <a:satMod val="135000"/>
              </a:schemeClr>
              <a:prstClr val="white"/>
            </a:duotone>
          </a:blip>
          <a:tile tx="0" ty="0" sx="100000" sy="100000" flip="none" algn="tl"/>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F796F0C-D2F5-2EDA-FC12-75467D685708}"/>
              </a:ext>
            </a:extLst>
          </p:cNvPr>
          <p:cNvSpPr>
            <a:spLocks noGrp="1"/>
          </p:cNvSpPr>
          <p:nvPr>
            <p:ph type="title"/>
          </p:nvPr>
        </p:nvSpPr>
        <p:spPr/>
        <p:txBody>
          <a:bodyPr/>
          <a:lstStyle/>
          <a:p>
            <a:r>
              <a:rPr lang="en-US" dirty="0"/>
              <a:t>Development Stage</a:t>
            </a:r>
            <a:endParaRPr lang="en-ZA" dirty="0"/>
          </a:p>
        </p:txBody>
      </p:sp>
      <p:sp>
        <p:nvSpPr>
          <p:cNvPr id="4" name="Google Shape;368;p34">
            <a:extLst>
              <a:ext uri="{FF2B5EF4-FFF2-40B4-BE49-F238E27FC236}">
                <a16:creationId xmlns:a16="http://schemas.microsoft.com/office/drawing/2014/main" id="{04AFBE94-2846-39DE-8626-53966EB33E5F}"/>
              </a:ext>
            </a:extLst>
          </p:cNvPr>
          <p:cNvSpPr txBox="1">
            <a:spLocks/>
          </p:cNvSpPr>
          <p:nvPr/>
        </p:nvSpPr>
        <p:spPr>
          <a:xfrm>
            <a:off x="712050" y="211033"/>
            <a:ext cx="2644336" cy="27676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Poppins"/>
              <a:buNone/>
              <a:defRPr sz="1600" b="0" i="0" u="none" strike="noStrike" cap="none">
                <a:solidFill>
                  <a:schemeClr val="dk1"/>
                </a:solidFill>
                <a:latin typeface="Poppins"/>
                <a:ea typeface="Poppins"/>
                <a:cs typeface="Poppins"/>
                <a:sym typeface="Poppins"/>
              </a:defRPr>
            </a:lvl1pPr>
            <a:lvl2pPr marL="914400" marR="0" lvl="1"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2pPr>
            <a:lvl3pPr marL="1371600" marR="0" lvl="2"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3pPr>
            <a:lvl4pPr marL="1828800" marR="0" lvl="3"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4pPr>
            <a:lvl5pPr marL="2286000" marR="0" lvl="4"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5pPr>
            <a:lvl6pPr marL="2743200" marR="0" lvl="5"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6pPr>
            <a:lvl7pPr marL="3200400" marR="0" lvl="6"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7pPr>
            <a:lvl8pPr marL="3657600" marR="0" lvl="7"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8pPr>
            <a:lvl9pPr marL="4114800" marR="0" lvl="8"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9pPr>
          </a:lstStyle>
          <a:p>
            <a:pPr marL="0" indent="0" algn="l"/>
            <a:r>
              <a:rPr lang="en-ZA" sz="1000" dirty="0">
                <a:solidFill>
                  <a:schemeClr val="bg1">
                    <a:lumMod val="50000"/>
                  </a:schemeClr>
                </a:solidFill>
              </a:rPr>
              <a:t>SDLC</a:t>
            </a:r>
          </a:p>
        </p:txBody>
      </p:sp>
      <p:sp>
        <p:nvSpPr>
          <p:cNvPr id="5" name="Google Shape;458;p42">
            <a:extLst>
              <a:ext uri="{FF2B5EF4-FFF2-40B4-BE49-F238E27FC236}">
                <a16:creationId xmlns:a16="http://schemas.microsoft.com/office/drawing/2014/main" id="{DD4A11CE-FF2F-84D9-9AE3-9790DF8D0753}"/>
              </a:ext>
            </a:extLst>
          </p:cNvPr>
          <p:cNvSpPr txBox="1">
            <a:spLocks/>
          </p:cNvSpPr>
          <p:nvPr/>
        </p:nvSpPr>
        <p:spPr>
          <a:xfrm>
            <a:off x="1371058" y="1480846"/>
            <a:ext cx="7436611" cy="182707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500"/>
              <a:buFont typeface="Bebas Neue"/>
              <a:buNone/>
              <a:defRPr sz="2400" b="1" i="0" u="none" strike="noStrike" cap="none">
                <a:solidFill>
                  <a:schemeClr val="dk1"/>
                </a:solidFill>
                <a:latin typeface="Poppins"/>
                <a:ea typeface="Poppins"/>
                <a:cs typeface="Poppins"/>
                <a:sym typeface="Poppins"/>
              </a:defRPr>
            </a:lvl1pPr>
            <a:lvl2pPr marL="914400" marR="0" lvl="1"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9pPr>
          </a:lstStyle>
          <a:p>
            <a:pPr marL="342900" indent="-342900">
              <a:buFont typeface="Arial" panose="020B0604020202020204" pitchFamily="34" charset="0"/>
              <a:buChar char="•"/>
            </a:pPr>
            <a:endParaRPr lang="en-US" sz="2000" b="0" dirty="0"/>
          </a:p>
          <a:p>
            <a:pPr marL="342900" indent="-342900">
              <a:buFont typeface="Arial" panose="020B0604020202020204" pitchFamily="34" charset="0"/>
              <a:buChar char="•"/>
            </a:pPr>
            <a:r>
              <a:rPr lang="en-US" sz="2000" b="0" dirty="0"/>
              <a:t>The actual development starts, and the product is built </a:t>
            </a:r>
          </a:p>
          <a:p>
            <a:pPr marL="342900" indent="-342900">
              <a:buFont typeface="Arial" panose="020B0604020202020204" pitchFamily="34" charset="0"/>
              <a:buChar char="•"/>
            </a:pPr>
            <a:r>
              <a:rPr lang="en-US" sz="2000" b="0" dirty="0"/>
              <a:t>Start writing code using chosen programming language(s)</a:t>
            </a:r>
          </a:p>
          <a:p>
            <a:pPr marL="342900" indent="-342900">
              <a:buFont typeface="Arial" panose="020B0604020202020204" pitchFamily="34" charset="0"/>
              <a:buChar char="•"/>
            </a:pPr>
            <a:r>
              <a:rPr lang="en-US" sz="2000" b="0" dirty="0"/>
              <a:t>One of the most important phases as it encapsulates the implementation of the software product </a:t>
            </a:r>
          </a:p>
          <a:p>
            <a:pPr marL="342900" indent="-342900">
              <a:buFont typeface="Arial" panose="020B0604020202020204" pitchFamily="34" charset="0"/>
              <a:buChar char="•"/>
            </a:pPr>
            <a:r>
              <a:rPr lang="en-US" sz="2000" b="0" dirty="0"/>
              <a:t>Development tools used like compilers and debuggers to implement the code </a:t>
            </a:r>
            <a:endParaRPr lang="en-ZA" sz="2000" b="0" dirty="0"/>
          </a:p>
        </p:txBody>
      </p:sp>
    </p:spTree>
    <p:extLst>
      <p:ext uri="{BB962C8B-B14F-4D97-AF65-F5344CB8AC3E}">
        <p14:creationId xmlns:p14="http://schemas.microsoft.com/office/powerpoint/2010/main" val="24702517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duotone>
              <a:schemeClr val="accent6">
                <a:shade val="45000"/>
                <a:satMod val="135000"/>
              </a:schemeClr>
              <a:prstClr val="white"/>
            </a:duotone>
            <a:extLst>
              <a:ext uri="{BEBA8EAE-BF5A-486C-A8C5-ECC9F3942E4B}">
                <a14:imgProps xmlns:a14="http://schemas.microsoft.com/office/drawing/2010/main">
                  <a14:imgLayer r:embed="rId4">
                    <a14:imgEffect>
                      <a14:saturation sat="0"/>
                    </a14:imgEffect>
                  </a14:imgLayer>
                </a14:imgProps>
              </a:ext>
            </a:extLst>
          </a:blip>
          <a:tile tx="0" ty="0" sx="100000" sy="100000" flip="none" algn="tl"/>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5175CC5-E902-D30C-1BD9-F8F5A8990B5D}"/>
              </a:ext>
            </a:extLst>
          </p:cNvPr>
          <p:cNvSpPr>
            <a:spLocks noGrp="1"/>
          </p:cNvSpPr>
          <p:nvPr>
            <p:ph type="title"/>
          </p:nvPr>
        </p:nvSpPr>
        <p:spPr/>
        <p:txBody>
          <a:bodyPr/>
          <a:lstStyle/>
          <a:p>
            <a:r>
              <a:rPr lang="en-US" dirty="0"/>
              <a:t>Testing &amp; Integration Stage</a:t>
            </a:r>
            <a:endParaRPr lang="en-ZA" dirty="0"/>
          </a:p>
        </p:txBody>
      </p:sp>
      <p:sp>
        <p:nvSpPr>
          <p:cNvPr id="4" name="Google Shape;368;p34">
            <a:extLst>
              <a:ext uri="{FF2B5EF4-FFF2-40B4-BE49-F238E27FC236}">
                <a16:creationId xmlns:a16="http://schemas.microsoft.com/office/drawing/2014/main" id="{B58DE5B6-27B9-B027-C12C-903E4B0CEFFF}"/>
              </a:ext>
            </a:extLst>
          </p:cNvPr>
          <p:cNvSpPr txBox="1">
            <a:spLocks/>
          </p:cNvSpPr>
          <p:nvPr/>
        </p:nvSpPr>
        <p:spPr>
          <a:xfrm>
            <a:off x="712050" y="211033"/>
            <a:ext cx="2644336" cy="27676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Poppins"/>
              <a:buNone/>
              <a:defRPr sz="1600" b="0" i="0" u="none" strike="noStrike" cap="none">
                <a:solidFill>
                  <a:schemeClr val="dk1"/>
                </a:solidFill>
                <a:latin typeface="Poppins"/>
                <a:ea typeface="Poppins"/>
                <a:cs typeface="Poppins"/>
                <a:sym typeface="Poppins"/>
              </a:defRPr>
            </a:lvl1pPr>
            <a:lvl2pPr marL="914400" marR="0" lvl="1"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2pPr>
            <a:lvl3pPr marL="1371600" marR="0" lvl="2"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3pPr>
            <a:lvl4pPr marL="1828800" marR="0" lvl="3"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4pPr>
            <a:lvl5pPr marL="2286000" marR="0" lvl="4"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5pPr>
            <a:lvl6pPr marL="2743200" marR="0" lvl="5"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6pPr>
            <a:lvl7pPr marL="3200400" marR="0" lvl="6"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7pPr>
            <a:lvl8pPr marL="3657600" marR="0" lvl="7"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8pPr>
            <a:lvl9pPr marL="4114800" marR="0" lvl="8"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9pPr>
          </a:lstStyle>
          <a:p>
            <a:pPr marL="0" indent="0" algn="l"/>
            <a:r>
              <a:rPr lang="en-ZA" sz="1000" dirty="0">
                <a:solidFill>
                  <a:schemeClr val="bg1">
                    <a:lumMod val="50000"/>
                  </a:schemeClr>
                </a:solidFill>
              </a:rPr>
              <a:t>SDLC</a:t>
            </a:r>
          </a:p>
        </p:txBody>
      </p:sp>
      <p:sp>
        <p:nvSpPr>
          <p:cNvPr id="5" name="Google Shape;458;p42">
            <a:extLst>
              <a:ext uri="{FF2B5EF4-FFF2-40B4-BE49-F238E27FC236}">
                <a16:creationId xmlns:a16="http://schemas.microsoft.com/office/drawing/2014/main" id="{ABE533F5-FEBD-272B-21E6-3DD3794E3F78}"/>
              </a:ext>
            </a:extLst>
          </p:cNvPr>
          <p:cNvSpPr txBox="1">
            <a:spLocks/>
          </p:cNvSpPr>
          <p:nvPr/>
        </p:nvSpPr>
        <p:spPr>
          <a:xfrm>
            <a:off x="1376247" y="1102474"/>
            <a:ext cx="5944142" cy="182707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500"/>
              <a:buFont typeface="Bebas Neue"/>
              <a:buNone/>
              <a:defRPr sz="2400" b="1" i="0" u="none" strike="noStrike" cap="none">
                <a:solidFill>
                  <a:schemeClr val="dk1"/>
                </a:solidFill>
                <a:latin typeface="Poppins"/>
                <a:ea typeface="Poppins"/>
                <a:cs typeface="Poppins"/>
                <a:sym typeface="Poppins"/>
              </a:defRPr>
            </a:lvl1pPr>
            <a:lvl2pPr marL="914400" marR="0" lvl="1"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9pPr>
          </a:lstStyle>
          <a:p>
            <a:pPr marL="342900" indent="-342900">
              <a:buFont typeface="Arial" panose="020B0604020202020204" pitchFamily="34" charset="0"/>
              <a:buChar char="•"/>
            </a:pPr>
            <a:r>
              <a:rPr lang="en-US" sz="2000" b="0" dirty="0"/>
              <a:t>Software is deployed in multiple test environments </a:t>
            </a:r>
          </a:p>
          <a:p>
            <a:pPr marL="342900" indent="-342900">
              <a:buFont typeface="Arial" panose="020B0604020202020204" pitchFamily="34" charset="0"/>
              <a:buChar char="•"/>
            </a:pPr>
            <a:r>
              <a:rPr lang="en-US" sz="2000" b="0" dirty="0"/>
              <a:t>Check functioning of all the attributes in the software</a:t>
            </a:r>
          </a:p>
          <a:p>
            <a:pPr marL="342900" indent="-342900">
              <a:buFont typeface="Arial" panose="020B0604020202020204" pitchFamily="34" charset="0"/>
              <a:buChar char="•"/>
            </a:pPr>
            <a:r>
              <a:rPr lang="en-US" sz="2000" b="0" dirty="0"/>
              <a:t>Detect any defects </a:t>
            </a:r>
          </a:p>
          <a:p>
            <a:pPr marL="342900" indent="-342900">
              <a:buFont typeface="Arial" panose="020B0604020202020204" pitchFamily="34" charset="0"/>
              <a:buChar char="•"/>
            </a:pPr>
            <a:r>
              <a:rPr lang="en-US" sz="2000" b="0" dirty="0"/>
              <a:t>Continue testing until system is stable </a:t>
            </a:r>
            <a:endParaRPr lang="en-ZA" sz="2000" b="0" dirty="0"/>
          </a:p>
        </p:txBody>
      </p:sp>
    </p:spTree>
    <p:extLst>
      <p:ext uri="{BB962C8B-B14F-4D97-AF65-F5344CB8AC3E}">
        <p14:creationId xmlns:p14="http://schemas.microsoft.com/office/powerpoint/2010/main" val="24236195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94B23A-29D1-4DC4-19FB-DB774BC2D244}"/>
              </a:ext>
            </a:extLst>
          </p:cNvPr>
          <p:cNvSpPr>
            <a:spLocks noGrp="1"/>
          </p:cNvSpPr>
          <p:nvPr>
            <p:ph type="title"/>
          </p:nvPr>
        </p:nvSpPr>
        <p:spPr>
          <a:xfrm flipH="1">
            <a:off x="991853" y="2571750"/>
            <a:ext cx="4486800" cy="1641600"/>
          </a:xfrm>
        </p:spPr>
        <p:txBody>
          <a:bodyPr/>
          <a:lstStyle/>
          <a:p>
            <a:r>
              <a:rPr lang="en-US" dirty="0"/>
              <a:t>Aviwe </a:t>
            </a:r>
            <a:endParaRPr lang="en-ZA" dirty="0"/>
          </a:p>
        </p:txBody>
      </p:sp>
      <p:pic>
        <p:nvPicPr>
          <p:cNvPr id="8" name="Picture Placeholder 7">
            <a:extLst>
              <a:ext uri="{FF2B5EF4-FFF2-40B4-BE49-F238E27FC236}">
                <a16:creationId xmlns:a16="http://schemas.microsoft.com/office/drawing/2014/main" id="{9CC46781-FD42-D645-2BBF-E86428E13632}"/>
              </a:ext>
            </a:extLst>
          </p:cNvPr>
          <p:cNvPicPr>
            <a:picLocks noGrp="1" noChangeAspect="1"/>
          </p:cNvPicPr>
          <p:nvPr>
            <p:ph type="pic" idx="3"/>
          </p:nvPr>
        </p:nvPicPr>
        <p:blipFill>
          <a:blip r:embed="rId2"/>
          <a:srcRect l="1699" r="1699"/>
          <a:stretch>
            <a:fillRect/>
          </a:stretch>
        </p:blipFill>
        <p:spPr/>
      </p:pic>
      <p:sp>
        <p:nvSpPr>
          <p:cNvPr id="6" name="Slide Number Placeholder 5">
            <a:extLst>
              <a:ext uri="{FF2B5EF4-FFF2-40B4-BE49-F238E27FC236}">
                <a16:creationId xmlns:a16="http://schemas.microsoft.com/office/drawing/2014/main" id="{FE140B8F-98CE-95B7-85BA-80BED484D54A}"/>
              </a:ext>
            </a:extLst>
          </p:cNvPr>
          <p:cNvSpPr>
            <a:spLocks noGrp="1"/>
          </p:cNvSpPr>
          <p:nvPr>
            <p:ph type="sldNum" sz="quarter" idx="4"/>
          </p:nvPr>
        </p:nvSpPr>
        <p:spPr/>
        <p:txBody>
          <a:bodyPr/>
          <a:lstStyle/>
          <a:p>
            <a:fld id="{9D6B7E9F-2B75-074E-A857-34F9CFC9C695}" type="slidenum">
              <a:rPr lang="en-US" smtClean="0"/>
              <a:pPr/>
              <a:t>2</a:t>
            </a:fld>
            <a:endParaRPr lang="en-US"/>
          </a:p>
        </p:txBody>
      </p:sp>
      <p:pic>
        <p:nvPicPr>
          <p:cNvPr id="9" name="Picture 14" descr="What We Think of Beyonce's 'Black Is King' - The New York Times">
            <a:extLst>
              <a:ext uri="{FF2B5EF4-FFF2-40B4-BE49-F238E27FC236}">
                <a16:creationId xmlns:a16="http://schemas.microsoft.com/office/drawing/2014/main" id="{45A18BF5-CCC9-4CF0-6276-DBA582BC0C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712170" cy="955964"/>
          </a:xfrm>
          <a:prstGeom prst="rect">
            <a:avLst/>
          </a:prstGeom>
          <a:extLst>
            <a:ext uri="{909E8E84-426E-40DD-AFC4-6F175D3DCCD1}">
              <a14:hiddenFill xmlns:a14="http://schemas.microsoft.com/office/drawing/2010/main">
                <a:solidFill>
                  <a:srgbClr val="FFFFFF"/>
                </a:solidFill>
              </a14:hiddenFill>
            </a:ext>
          </a:extLst>
        </p:spPr>
      </p:pic>
      <p:pic>
        <p:nvPicPr>
          <p:cNvPr id="10" name="Picture 8" descr="Beyoncé Health and Fitness Tips">
            <a:extLst>
              <a:ext uri="{FF2B5EF4-FFF2-40B4-BE49-F238E27FC236}">
                <a16:creationId xmlns:a16="http://schemas.microsoft.com/office/drawing/2014/main" id="{F3303D44-11B2-9284-457A-BE330ABC73CE}"/>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0" y="3992975"/>
            <a:ext cx="1573309" cy="1150525"/>
          </a:xfrm>
          <a:prstGeom prst="rect">
            <a:avLst/>
          </a:prstGeom>
          <a:extLst>
            <a:ext uri="{909E8E84-426E-40DD-AFC4-6F175D3DCCD1}">
              <a14:hiddenFill xmlns:a14="http://schemas.microsoft.com/office/drawing/2010/main">
                <a:solidFill>
                  <a:srgbClr val="FFFFFF"/>
                </a:solidFill>
              </a14:hiddenFill>
            </a:ext>
          </a:extLst>
        </p:spPr>
      </p:pic>
      <p:pic>
        <p:nvPicPr>
          <p:cNvPr id="11" name="Picture 12" descr="Beyoncé: Homecoming: The Live Album Album Review | Pitchfork">
            <a:extLst>
              <a:ext uri="{FF2B5EF4-FFF2-40B4-BE49-F238E27FC236}">
                <a16:creationId xmlns:a16="http://schemas.microsoft.com/office/drawing/2014/main" id="{768EC5CE-B81E-5C8F-4F72-3DC7D6A1B973}"/>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0" y="2780678"/>
            <a:ext cx="1210962" cy="1212297"/>
          </a:xfrm>
          <a:prstGeom prst="rect">
            <a:avLst/>
          </a:prstGeom>
          <a:extLst>
            <a:ext uri="{909E8E84-426E-40DD-AFC4-6F175D3DCCD1}">
              <a14:hiddenFill xmlns:a14="http://schemas.microsoft.com/office/drawing/2010/main">
                <a:solidFill>
                  <a:srgbClr val="FFFFFF"/>
                </a:solidFill>
              </a14:hiddenFill>
            </a:ext>
          </a:extLst>
        </p:spPr>
      </p:pic>
      <p:pic>
        <p:nvPicPr>
          <p:cNvPr id="2050" name="Picture 2" descr="Beyoncé Adds 7 Dates To Renaissance World Tour 2023 – Complete Itinerary –  Deadline">
            <a:extLst>
              <a:ext uri="{FF2B5EF4-FFF2-40B4-BE49-F238E27FC236}">
                <a16:creationId xmlns:a16="http://schemas.microsoft.com/office/drawing/2014/main" id="{9E56B0A6-D8E7-D3FA-239D-98F72D85853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881037"/>
            <a:ext cx="3235253" cy="18996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089658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duotone>
              <a:schemeClr val="accent6">
                <a:shade val="45000"/>
                <a:satMod val="135000"/>
              </a:schemeClr>
              <a:prstClr val="white"/>
            </a:duotone>
          </a:blip>
          <a:tile tx="0" ty="0" sx="100000" sy="100000" flip="none" algn="tl"/>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1DED55-6C6F-50C0-4376-822BBEA9491C}"/>
              </a:ext>
            </a:extLst>
          </p:cNvPr>
          <p:cNvSpPr>
            <a:spLocks noGrp="1"/>
          </p:cNvSpPr>
          <p:nvPr>
            <p:ph type="title"/>
          </p:nvPr>
        </p:nvSpPr>
        <p:spPr/>
        <p:txBody>
          <a:bodyPr/>
          <a:lstStyle/>
          <a:p>
            <a:r>
              <a:rPr lang="en-US" dirty="0"/>
              <a:t>Testing &amp; Integration Stage</a:t>
            </a:r>
            <a:endParaRPr lang="en-ZA" dirty="0"/>
          </a:p>
        </p:txBody>
      </p:sp>
      <p:sp>
        <p:nvSpPr>
          <p:cNvPr id="4" name="Google Shape;368;p34">
            <a:extLst>
              <a:ext uri="{FF2B5EF4-FFF2-40B4-BE49-F238E27FC236}">
                <a16:creationId xmlns:a16="http://schemas.microsoft.com/office/drawing/2014/main" id="{3CDA1307-A948-294A-0E73-CF690B293F12}"/>
              </a:ext>
            </a:extLst>
          </p:cNvPr>
          <p:cNvSpPr txBox="1">
            <a:spLocks/>
          </p:cNvSpPr>
          <p:nvPr/>
        </p:nvSpPr>
        <p:spPr>
          <a:xfrm>
            <a:off x="712050" y="211033"/>
            <a:ext cx="2644336" cy="27676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Poppins"/>
              <a:buNone/>
              <a:defRPr sz="1600" b="0" i="0" u="none" strike="noStrike" cap="none">
                <a:solidFill>
                  <a:schemeClr val="dk1"/>
                </a:solidFill>
                <a:latin typeface="Poppins"/>
                <a:ea typeface="Poppins"/>
                <a:cs typeface="Poppins"/>
                <a:sym typeface="Poppins"/>
              </a:defRPr>
            </a:lvl1pPr>
            <a:lvl2pPr marL="914400" marR="0" lvl="1"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2pPr>
            <a:lvl3pPr marL="1371600" marR="0" lvl="2"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3pPr>
            <a:lvl4pPr marL="1828800" marR="0" lvl="3"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4pPr>
            <a:lvl5pPr marL="2286000" marR="0" lvl="4"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5pPr>
            <a:lvl6pPr marL="2743200" marR="0" lvl="5"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6pPr>
            <a:lvl7pPr marL="3200400" marR="0" lvl="6"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7pPr>
            <a:lvl8pPr marL="3657600" marR="0" lvl="7"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8pPr>
            <a:lvl9pPr marL="4114800" marR="0" lvl="8"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9pPr>
          </a:lstStyle>
          <a:p>
            <a:pPr marL="0" indent="0" algn="l"/>
            <a:r>
              <a:rPr lang="en-ZA" sz="1000" dirty="0">
                <a:solidFill>
                  <a:schemeClr val="bg1">
                    <a:lumMod val="50000"/>
                  </a:schemeClr>
                </a:solidFill>
              </a:rPr>
              <a:t>SDLC</a:t>
            </a:r>
          </a:p>
        </p:txBody>
      </p:sp>
      <p:sp>
        <p:nvSpPr>
          <p:cNvPr id="5" name="Google Shape;458;p42">
            <a:extLst>
              <a:ext uri="{FF2B5EF4-FFF2-40B4-BE49-F238E27FC236}">
                <a16:creationId xmlns:a16="http://schemas.microsoft.com/office/drawing/2014/main" id="{CD5A9C68-695C-285C-F8CB-4D63036626C9}"/>
              </a:ext>
            </a:extLst>
          </p:cNvPr>
          <p:cNvSpPr txBox="1">
            <a:spLocks/>
          </p:cNvSpPr>
          <p:nvPr/>
        </p:nvSpPr>
        <p:spPr>
          <a:xfrm>
            <a:off x="1260633" y="1237902"/>
            <a:ext cx="5944142" cy="119534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500"/>
              <a:buFont typeface="Bebas Neue"/>
              <a:buNone/>
              <a:defRPr sz="2400" b="1" i="0" u="none" strike="noStrike" cap="none">
                <a:solidFill>
                  <a:schemeClr val="dk1"/>
                </a:solidFill>
                <a:latin typeface="Poppins"/>
                <a:ea typeface="Poppins"/>
                <a:cs typeface="Poppins"/>
                <a:sym typeface="Poppins"/>
              </a:defRPr>
            </a:lvl1pPr>
            <a:lvl2pPr marL="914400" marR="0" lvl="1"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9pPr>
          </a:lstStyle>
          <a:p>
            <a:pPr marL="342900" indent="-342900">
              <a:buFont typeface="Arial" panose="020B0604020202020204" pitchFamily="34" charset="0"/>
              <a:buChar char="•"/>
            </a:pPr>
            <a:r>
              <a:rPr lang="en-US" sz="2000" b="0" dirty="0"/>
              <a:t>Ready for deployment and consumer use</a:t>
            </a:r>
          </a:p>
          <a:p>
            <a:pPr marL="342900" indent="-342900">
              <a:buFont typeface="Arial" panose="020B0604020202020204" pitchFamily="34" charset="0"/>
              <a:buChar char="•"/>
            </a:pPr>
            <a:r>
              <a:rPr lang="en-US" sz="2000" b="0" dirty="0"/>
              <a:t>Development team will setup installation link for the users </a:t>
            </a:r>
          </a:p>
        </p:txBody>
      </p:sp>
    </p:spTree>
    <p:extLst>
      <p:ext uri="{BB962C8B-B14F-4D97-AF65-F5344CB8AC3E}">
        <p14:creationId xmlns:p14="http://schemas.microsoft.com/office/powerpoint/2010/main" val="21933349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3">
            <a:duotone>
              <a:schemeClr val="accent6">
                <a:shade val="45000"/>
                <a:satMod val="135000"/>
              </a:schemeClr>
              <a:prstClr val="white"/>
            </a:duotone>
          </a:blip>
          <a:tile tx="0" ty="0" sx="100000" sy="100000" flip="none" algn="tl"/>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6E1F01-C808-D0AA-5967-ACBBFB36A7E4}"/>
              </a:ext>
            </a:extLst>
          </p:cNvPr>
          <p:cNvSpPr>
            <a:spLocks noGrp="1"/>
          </p:cNvSpPr>
          <p:nvPr>
            <p:ph type="title"/>
          </p:nvPr>
        </p:nvSpPr>
        <p:spPr/>
        <p:txBody>
          <a:bodyPr/>
          <a:lstStyle/>
          <a:p>
            <a:r>
              <a:rPr lang="en-US" dirty="0"/>
              <a:t>Maintenance Stage</a:t>
            </a:r>
            <a:endParaRPr lang="en-ZA" dirty="0"/>
          </a:p>
        </p:txBody>
      </p:sp>
      <p:sp>
        <p:nvSpPr>
          <p:cNvPr id="4" name="Google Shape;368;p34">
            <a:extLst>
              <a:ext uri="{FF2B5EF4-FFF2-40B4-BE49-F238E27FC236}">
                <a16:creationId xmlns:a16="http://schemas.microsoft.com/office/drawing/2014/main" id="{5F0EC044-A6B5-749D-795C-2663934445E5}"/>
              </a:ext>
            </a:extLst>
          </p:cNvPr>
          <p:cNvSpPr txBox="1">
            <a:spLocks/>
          </p:cNvSpPr>
          <p:nvPr/>
        </p:nvSpPr>
        <p:spPr>
          <a:xfrm>
            <a:off x="712050" y="211033"/>
            <a:ext cx="2644336" cy="27676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Poppins"/>
              <a:buNone/>
              <a:defRPr sz="1600" b="0" i="0" u="none" strike="noStrike" cap="none">
                <a:solidFill>
                  <a:schemeClr val="dk1"/>
                </a:solidFill>
                <a:latin typeface="Poppins"/>
                <a:ea typeface="Poppins"/>
                <a:cs typeface="Poppins"/>
                <a:sym typeface="Poppins"/>
              </a:defRPr>
            </a:lvl1pPr>
            <a:lvl2pPr marL="914400" marR="0" lvl="1"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2pPr>
            <a:lvl3pPr marL="1371600" marR="0" lvl="2"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3pPr>
            <a:lvl4pPr marL="1828800" marR="0" lvl="3"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4pPr>
            <a:lvl5pPr marL="2286000" marR="0" lvl="4"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5pPr>
            <a:lvl6pPr marL="2743200" marR="0" lvl="5"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6pPr>
            <a:lvl7pPr marL="3200400" marR="0" lvl="6"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7pPr>
            <a:lvl8pPr marL="3657600" marR="0" lvl="7"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8pPr>
            <a:lvl9pPr marL="4114800" marR="0" lvl="8"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9pPr>
          </a:lstStyle>
          <a:p>
            <a:pPr marL="0" indent="0" algn="l"/>
            <a:r>
              <a:rPr lang="en-ZA" sz="1000" dirty="0">
                <a:solidFill>
                  <a:schemeClr val="bg1">
                    <a:lumMod val="50000"/>
                  </a:schemeClr>
                </a:solidFill>
              </a:rPr>
              <a:t>SDLC</a:t>
            </a:r>
          </a:p>
        </p:txBody>
      </p:sp>
      <p:sp>
        <p:nvSpPr>
          <p:cNvPr id="5" name="Google Shape;458;p42">
            <a:extLst>
              <a:ext uri="{FF2B5EF4-FFF2-40B4-BE49-F238E27FC236}">
                <a16:creationId xmlns:a16="http://schemas.microsoft.com/office/drawing/2014/main" id="{4BE80006-E261-7596-4157-7FE753D3E095}"/>
              </a:ext>
            </a:extLst>
          </p:cNvPr>
          <p:cNvSpPr txBox="1">
            <a:spLocks/>
          </p:cNvSpPr>
          <p:nvPr/>
        </p:nvSpPr>
        <p:spPr>
          <a:xfrm>
            <a:off x="1393144" y="1720974"/>
            <a:ext cx="5944142" cy="69307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500"/>
              <a:buFont typeface="Bebas Neue"/>
              <a:buNone/>
              <a:defRPr sz="2400" b="1" i="0" u="none" strike="noStrike" cap="none">
                <a:solidFill>
                  <a:schemeClr val="dk1"/>
                </a:solidFill>
                <a:latin typeface="Poppins"/>
                <a:ea typeface="Poppins"/>
                <a:cs typeface="Poppins"/>
                <a:sym typeface="Poppins"/>
              </a:defRPr>
            </a:lvl1pPr>
            <a:lvl2pPr marL="914400" marR="0" lvl="1"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9pPr>
          </a:lstStyle>
          <a:p>
            <a:pPr marL="342900" indent="-342900">
              <a:buFont typeface="Arial" panose="020B0604020202020204" pitchFamily="34" charset="0"/>
              <a:buChar char="•"/>
            </a:pPr>
            <a:r>
              <a:rPr lang="en-US" sz="2000" b="0" dirty="0"/>
              <a:t>Debugging of the application is done on a regular basis</a:t>
            </a:r>
          </a:p>
          <a:p>
            <a:pPr marL="342900" indent="-342900">
              <a:buFont typeface="Arial" panose="020B0604020202020204" pitchFamily="34" charset="0"/>
              <a:buChar char="•"/>
            </a:pPr>
            <a:r>
              <a:rPr lang="en-US" sz="2000" b="0" dirty="0"/>
              <a:t>Regular updates with enhanced features </a:t>
            </a:r>
            <a:endParaRPr lang="en-ZA" sz="2000" b="0" dirty="0"/>
          </a:p>
        </p:txBody>
      </p:sp>
    </p:spTree>
    <p:extLst>
      <p:ext uri="{BB962C8B-B14F-4D97-AF65-F5344CB8AC3E}">
        <p14:creationId xmlns:p14="http://schemas.microsoft.com/office/powerpoint/2010/main" val="32526014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sp>
        <p:nvSpPr>
          <p:cNvPr id="426" name="Google Shape;426;p39"/>
          <p:cNvSpPr txBox="1">
            <a:spLocks noGrp="1"/>
          </p:cNvSpPr>
          <p:nvPr>
            <p:ph type="title"/>
          </p:nvPr>
        </p:nvSpPr>
        <p:spPr>
          <a:xfrm flipH="1">
            <a:off x="-93169" y="1807285"/>
            <a:ext cx="6099587" cy="1824171"/>
          </a:xfrm>
          <a:prstGeom prst="rect">
            <a:avLst/>
          </a:prstGeom>
        </p:spPr>
        <p:txBody>
          <a:bodyPr spcFirstLastPara="1" wrap="square" lIns="91425" tIns="91425" rIns="91425" bIns="91425" anchor="ctr" anchorCtr="0">
            <a:noAutofit/>
          </a:bodyPr>
          <a:lstStyle/>
          <a:p>
            <a:pPr marL="0" indent="0"/>
            <a:r>
              <a:rPr lang="en-ZA" sz="4400" dirty="0"/>
              <a:t>Software Methodologies</a:t>
            </a:r>
            <a:endParaRPr lang="en-US" sz="4400" dirty="0"/>
          </a:p>
        </p:txBody>
      </p:sp>
      <p:sp>
        <p:nvSpPr>
          <p:cNvPr id="428" name="Google Shape;428;p39"/>
          <p:cNvSpPr txBox="1">
            <a:spLocks noGrp="1"/>
          </p:cNvSpPr>
          <p:nvPr>
            <p:ph type="title" idx="2"/>
          </p:nvPr>
        </p:nvSpPr>
        <p:spPr>
          <a:xfrm flipH="1">
            <a:off x="2179325" y="191636"/>
            <a:ext cx="1554600" cy="942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sp>
        <p:nvSpPr>
          <p:cNvPr id="2" name="Slide Number Placeholder 1">
            <a:extLst>
              <a:ext uri="{FF2B5EF4-FFF2-40B4-BE49-F238E27FC236}">
                <a16:creationId xmlns:a16="http://schemas.microsoft.com/office/drawing/2014/main" id="{BF21AC9E-B441-74C4-24DA-2653DB256C47}"/>
              </a:ext>
            </a:extLst>
          </p:cNvPr>
          <p:cNvSpPr>
            <a:spLocks noGrp="1"/>
          </p:cNvSpPr>
          <p:nvPr>
            <p:ph type="sldNum" sz="quarter" idx="4"/>
          </p:nvPr>
        </p:nvSpPr>
        <p:spPr>
          <a:xfrm>
            <a:off x="8350103" y="191636"/>
            <a:ext cx="455652" cy="249670"/>
          </a:xfrm>
        </p:spPr>
        <p:txBody>
          <a:bodyPr/>
          <a:lstStyle/>
          <a:p>
            <a:fld id="{9D6B7E9F-2B75-074E-A857-34F9CFC9C695}" type="slidenum">
              <a:rPr lang="en-US" smtClean="0"/>
              <a:t>22</a:t>
            </a:fld>
            <a:endParaRPr lang="en-US"/>
          </a:p>
        </p:txBody>
      </p:sp>
      <p:pic>
        <p:nvPicPr>
          <p:cNvPr id="5" name="Picture Placeholder 4">
            <a:extLst>
              <a:ext uri="{FF2B5EF4-FFF2-40B4-BE49-F238E27FC236}">
                <a16:creationId xmlns:a16="http://schemas.microsoft.com/office/drawing/2014/main" id="{713CEC09-04A5-0DA3-2017-3967854066CC}"/>
              </a:ext>
            </a:extLst>
          </p:cNvPr>
          <p:cNvPicPr>
            <a:picLocks noGrp="1" noChangeAspect="1"/>
          </p:cNvPicPr>
          <p:nvPr>
            <p:ph type="pic" idx="3"/>
          </p:nvPr>
        </p:nvPicPr>
        <p:blipFill>
          <a:blip r:embed="rId3">
            <a:grayscl/>
          </a:blip>
          <a:srcRect l="31385" r="31385"/>
          <a:stretch>
            <a:fillRect/>
          </a:stretch>
        </p:blipFill>
        <p:spPr>
          <a:prstGeom prst="rect">
            <a:avLst/>
          </a:prstGeom>
        </p:spPr>
      </p:pic>
    </p:spTree>
    <p:extLst>
      <p:ext uri="{BB962C8B-B14F-4D97-AF65-F5344CB8AC3E}">
        <p14:creationId xmlns:p14="http://schemas.microsoft.com/office/powerpoint/2010/main" val="24004154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901"/>
        <p:cNvGrpSpPr/>
        <p:nvPr/>
      </p:nvGrpSpPr>
      <p:grpSpPr>
        <a:xfrm>
          <a:off x="0" y="0"/>
          <a:ext cx="0" cy="0"/>
          <a:chOff x="0" y="0"/>
          <a:chExt cx="0" cy="0"/>
        </a:xfrm>
      </p:grpSpPr>
      <p:sp>
        <p:nvSpPr>
          <p:cNvPr id="902" name="Google Shape;902;p66"/>
          <p:cNvSpPr/>
          <p:nvPr/>
        </p:nvSpPr>
        <p:spPr>
          <a:xfrm>
            <a:off x="1279000" y="1985138"/>
            <a:ext cx="2406300" cy="441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chemeClr val="dk1"/>
                </a:solidFill>
                <a:latin typeface="Poppins"/>
                <a:ea typeface="Poppins"/>
                <a:cs typeface="Poppins"/>
                <a:sym typeface="Poppins"/>
              </a:rPr>
              <a:t>Design</a:t>
            </a:r>
            <a:endParaRPr sz="1600" b="1">
              <a:solidFill>
                <a:schemeClr val="dk1"/>
              </a:solidFill>
              <a:latin typeface="Poppins"/>
              <a:ea typeface="Poppins"/>
              <a:cs typeface="Poppins"/>
              <a:sym typeface="Poppins"/>
            </a:endParaRPr>
          </a:p>
        </p:txBody>
      </p:sp>
      <p:sp>
        <p:nvSpPr>
          <p:cNvPr id="903" name="Google Shape;903;p66"/>
          <p:cNvSpPr/>
          <p:nvPr/>
        </p:nvSpPr>
        <p:spPr>
          <a:xfrm>
            <a:off x="1838000" y="2653775"/>
            <a:ext cx="2406300" cy="441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chemeClr val="dk1"/>
                </a:solidFill>
                <a:latin typeface="Poppins"/>
                <a:ea typeface="Poppins"/>
                <a:cs typeface="Poppins"/>
                <a:sym typeface="Poppins"/>
              </a:rPr>
              <a:t>Implementation</a:t>
            </a:r>
            <a:endParaRPr sz="1600" b="1">
              <a:solidFill>
                <a:schemeClr val="dk1"/>
              </a:solidFill>
              <a:latin typeface="Poppins"/>
              <a:ea typeface="Poppins"/>
              <a:cs typeface="Poppins"/>
              <a:sym typeface="Poppins"/>
            </a:endParaRPr>
          </a:p>
        </p:txBody>
      </p:sp>
      <p:sp>
        <p:nvSpPr>
          <p:cNvPr id="904" name="Google Shape;904;p66"/>
          <p:cNvSpPr/>
          <p:nvPr/>
        </p:nvSpPr>
        <p:spPr>
          <a:xfrm>
            <a:off x="2397000" y="3322413"/>
            <a:ext cx="2406300" cy="441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chemeClr val="dk1"/>
                </a:solidFill>
                <a:latin typeface="Poppins"/>
                <a:ea typeface="Poppins"/>
                <a:cs typeface="Poppins"/>
                <a:sym typeface="Poppins"/>
              </a:rPr>
              <a:t>Verification</a:t>
            </a:r>
            <a:endParaRPr sz="1600" b="1">
              <a:solidFill>
                <a:schemeClr val="dk1"/>
              </a:solidFill>
              <a:latin typeface="Poppins"/>
              <a:ea typeface="Poppins"/>
              <a:cs typeface="Poppins"/>
              <a:sym typeface="Poppins"/>
            </a:endParaRPr>
          </a:p>
        </p:txBody>
      </p:sp>
      <p:sp>
        <p:nvSpPr>
          <p:cNvPr id="905" name="Google Shape;905;p66"/>
          <p:cNvSpPr/>
          <p:nvPr/>
        </p:nvSpPr>
        <p:spPr>
          <a:xfrm>
            <a:off x="2956000" y="3991050"/>
            <a:ext cx="2406300" cy="441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dirty="0">
                <a:solidFill>
                  <a:schemeClr val="dk1"/>
                </a:solidFill>
                <a:latin typeface="Poppins"/>
                <a:ea typeface="Poppins"/>
                <a:cs typeface="Poppins"/>
                <a:sym typeface="Poppins"/>
              </a:rPr>
              <a:t>Deployment and Maintenance</a:t>
            </a:r>
            <a:endParaRPr sz="1600" b="1" dirty="0">
              <a:solidFill>
                <a:schemeClr val="dk1"/>
              </a:solidFill>
              <a:latin typeface="Poppins"/>
              <a:ea typeface="Poppins"/>
              <a:cs typeface="Poppins"/>
              <a:sym typeface="Poppins"/>
            </a:endParaRPr>
          </a:p>
        </p:txBody>
      </p:sp>
      <p:sp>
        <p:nvSpPr>
          <p:cNvPr id="906" name="Google Shape;906;p66"/>
          <p:cNvSpPr txBox="1">
            <a:spLocks noGrp="1"/>
          </p:cNvSpPr>
          <p:nvPr>
            <p:ph type="title"/>
          </p:nvPr>
        </p:nvSpPr>
        <p:spPr>
          <a:xfrm>
            <a:off x="720000" y="445025"/>
            <a:ext cx="7704000" cy="664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dk2"/>
                </a:solidFill>
              </a:rPr>
              <a:t>Waterfall</a:t>
            </a:r>
            <a:endParaRPr dirty="0"/>
          </a:p>
        </p:txBody>
      </p:sp>
      <p:sp>
        <p:nvSpPr>
          <p:cNvPr id="907" name="Google Shape;907;p66"/>
          <p:cNvSpPr/>
          <p:nvPr/>
        </p:nvSpPr>
        <p:spPr>
          <a:xfrm>
            <a:off x="720000" y="1316500"/>
            <a:ext cx="2406300" cy="441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chemeClr val="dk1"/>
                </a:solidFill>
                <a:latin typeface="Poppins"/>
                <a:ea typeface="Poppins"/>
                <a:cs typeface="Poppins"/>
                <a:sym typeface="Poppins"/>
              </a:rPr>
              <a:t>Requirements</a:t>
            </a:r>
            <a:endParaRPr sz="1600" b="1">
              <a:solidFill>
                <a:schemeClr val="dk1"/>
              </a:solidFill>
              <a:latin typeface="Poppins"/>
              <a:ea typeface="Poppins"/>
              <a:cs typeface="Poppins"/>
              <a:sym typeface="Poppins"/>
            </a:endParaRPr>
          </a:p>
        </p:txBody>
      </p:sp>
      <p:cxnSp>
        <p:nvCxnSpPr>
          <p:cNvPr id="908" name="Google Shape;908;p66"/>
          <p:cNvCxnSpPr>
            <a:stCxn id="909" idx="3"/>
            <a:endCxn id="910" idx="0"/>
          </p:cNvCxnSpPr>
          <p:nvPr/>
        </p:nvCxnSpPr>
        <p:spPr>
          <a:xfrm>
            <a:off x="3624757" y="1536992"/>
            <a:ext cx="214500" cy="466200"/>
          </a:xfrm>
          <a:prstGeom prst="bentConnector2">
            <a:avLst/>
          </a:prstGeom>
          <a:noFill/>
          <a:ln w="9525" cap="flat" cmpd="sng">
            <a:solidFill>
              <a:srgbClr val="000000"/>
            </a:solidFill>
            <a:prstDash val="solid"/>
            <a:round/>
            <a:headEnd type="none" w="med" len="med"/>
            <a:tailEnd type="none" w="med" len="med"/>
          </a:ln>
        </p:spPr>
      </p:cxnSp>
      <p:cxnSp>
        <p:nvCxnSpPr>
          <p:cNvPr id="911" name="Google Shape;911;p66"/>
          <p:cNvCxnSpPr>
            <a:stCxn id="910" idx="3"/>
            <a:endCxn id="912" idx="0"/>
          </p:cNvCxnSpPr>
          <p:nvPr/>
        </p:nvCxnSpPr>
        <p:spPr>
          <a:xfrm>
            <a:off x="4168619" y="2205630"/>
            <a:ext cx="214500" cy="466200"/>
          </a:xfrm>
          <a:prstGeom prst="bentConnector2">
            <a:avLst/>
          </a:prstGeom>
          <a:noFill/>
          <a:ln w="9525" cap="flat" cmpd="sng">
            <a:solidFill>
              <a:srgbClr val="000000"/>
            </a:solidFill>
            <a:prstDash val="solid"/>
            <a:round/>
            <a:headEnd type="none" w="med" len="med"/>
            <a:tailEnd type="none" w="med" len="med"/>
          </a:ln>
        </p:spPr>
      </p:cxnSp>
      <p:cxnSp>
        <p:nvCxnSpPr>
          <p:cNvPr id="913" name="Google Shape;913;p66"/>
          <p:cNvCxnSpPr>
            <a:stCxn id="912" idx="3"/>
            <a:endCxn id="914" idx="0"/>
          </p:cNvCxnSpPr>
          <p:nvPr/>
        </p:nvCxnSpPr>
        <p:spPr>
          <a:xfrm>
            <a:off x="4712482" y="2874280"/>
            <a:ext cx="214500" cy="466200"/>
          </a:xfrm>
          <a:prstGeom prst="bentConnector2">
            <a:avLst/>
          </a:prstGeom>
          <a:noFill/>
          <a:ln w="9525" cap="flat" cmpd="sng">
            <a:solidFill>
              <a:srgbClr val="000000"/>
            </a:solidFill>
            <a:prstDash val="solid"/>
            <a:round/>
            <a:headEnd type="none" w="med" len="med"/>
            <a:tailEnd type="none" w="med" len="med"/>
          </a:ln>
        </p:spPr>
      </p:cxnSp>
      <p:cxnSp>
        <p:nvCxnSpPr>
          <p:cNvPr id="915" name="Google Shape;915;p66"/>
          <p:cNvCxnSpPr>
            <a:stCxn id="914" idx="3"/>
            <a:endCxn id="916" idx="0"/>
          </p:cNvCxnSpPr>
          <p:nvPr/>
        </p:nvCxnSpPr>
        <p:spPr>
          <a:xfrm>
            <a:off x="5256344" y="3542905"/>
            <a:ext cx="214500" cy="455400"/>
          </a:xfrm>
          <a:prstGeom prst="bentConnector2">
            <a:avLst/>
          </a:prstGeom>
          <a:noFill/>
          <a:ln w="9525" cap="flat" cmpd="sng">
            <a:solidFill>
              <a:srgbClr val="000000"/>
            </a:solidFill>
            <a:prstDash val="solid"/>
            <a:round/>
            <a:headEnd type="none" w="med" len="med"/>
            <a:tailEnd type="none" w="med" len="med"/>
          </a:ln>
        </p:spPr>
      </p:cxnSp>
      <p:sp>
        <p:nvSpPr>
          <p:cNvPr id="917" name="Google Shape;917;p66"/>
          <p:cNvSpPr txBox="1"/>
          <p:nvPr/>
        </p:nvSpPr>
        <p:spPr>
          <a:xfrm>
            <a:off x="3925000" y="1316500"/>
            <a:ext cx="2822200" cy="441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dk1"/>
                </a:solidFill>
                <a:latin typeface="Poppins"/>
                <a:ea typeface="Poppins"/>
                <a:cs typeface="Poppins"/>
                <a:sym typeface="Poppins"/>
              </a:rPr>
              <a:t>Concept or idea of what the customer wants </a:t>
            </a:r>
            <a:endParaRPr dirty="0">
              <a:solidFill>
                <a:schemeClr val="dk1"/>
              </a:solidFill>
              <a:latin typeface="Poppins"/>
              <a:ea typeface="Poppins"/>
              <a:cs typeface="Poppins"/>
              <a:sym typeface="Poppins"/>
            </a:endParaRPr>
          </a:p>
        </p:txBody>
      </p:sp>
      <p:sp>
        <p:nvSpPr>
          <p:cNvPr id="918" name="Google Shape;918;p66"/>
          <p:cNvSpPr txBox="1"/>
          <p:nvPr/>
        </p:nvSpPr>
        <p:spPr>
          <a:xfrm>
            <a:off x="4484000" y="1985125"/>
            <a:ext cx="2263200" cy="441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dk1"/>
                </a:solidFill>
                <a:latin typeface="Poppins"/>
                <a:ea typeface="Poppins"/>
                <a:cs typeface="Poppins"/>
                <a:sym typeface="Poppins"/>
              </a:rPr>
              <a:t>Logical design and physical design </a:t>
            </a:r>
            <a:endParaRPr dirty="0">
              <a:solidFill>
                <a:schemeClr val="dk1"/>
              </a:solidFill>
              <a:latin typeface="Poppins"/>
              <a:ea typeface="Poppins"/>
              <a:cs typeface="Poppins"/>
              <a:sym typeface="Poppins"/>
            </a:endParaRPr>
          </a:p>
        </p:txBody>
      </p:sp>
      <p:sp>
        <p:nvSpPr>
          <p:cNvPr id="919" name="Google Shape;919;p66"/>
          <p:cNvSpPr txBox="1"/>
          <p:nvPr/>
        </p:nvSpPr>
        <p:spPr>
          <a:xfrm>
            <a:off x="5042900" y="2653750"/>
            <a:ext cx="2263200" cy="441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dk1"/>
                </a:solidFill>
                <a:latin typeface="Poppins"/>
                <a:ea typeface="Poppins"/>
                <a:cs typeface="Poppins"/>
                <a:sym typeface="Poppins"/>
              </a:rPr>
              <a:t>Building the design into actual software</a:t>
            </a:r>
            <a:endParaRPr dirty="0">
              <a:solidFill>
                <a:schemeClr val="dk1"/>
              </a:solidFill>
              <a:latin typeface="Poppins"/>
              <a:ea typeface="Poppins"/>
              <a:cs typeface="Poppins"/>
              <a:sym typeface="Poppins"/>
            </a:endParaRPr>
          </a:p>
        </p:txBody>
      </p:sp>
      <p:sp>
        <p:nvSpPr>
          <p:cNvPr id="920" name="Google Shape;920;p66"/>
          <p:cNvSpPr txBox="1"/>
          <p:nvPr/>
        </p:nvSpPr>
        <p:spPr>
          <a:xfrm>
            <a:off x="5601899" y="3322375"/>
            <a:ext cx="3009665" cy="448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dk1"/>
                </a:solidFill>
                <a:latin typeface="Poppins"/>
                <a:ea typeface="Poppins"/>
                <a:cs typeface="Poppins"/>
                <a:sym typeface="Poppins"/>
              </a:rPr>
              <a:t>Testing software against the requirements </a:t>
            </a:r>
            <a:endParaRPr dirty="0">
              <a:solidFill>
                <a:schemeClr val="dk1"/>
              </a:solidFill>
              <a:latin typeface="Poppins"/>
              <a:ea typeface="Poppins"/>
              <a:cs typeface="Poppins"/>
              <a:sym typeface="Poppins"/>
            </a:endParaRPr>
          </a:p>
        </p:txBody>
      </p:sp>
      <p:sp>
        <p:nvSpPr>
          <p:cNvPr id="921" name="Google Shape;921;p66"/>
          <p:cNvSpPr txBox="1"/>
          <p:nvPr/>
        </p:nvSpPr>
        <p:spPr>
          <a:xfrm>
            <a:off x="6160800" y="3998199"/>
            <a:ext cx="3009664" cy="640775"/>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dk1"/>
                </a:solidFill>
                <a:latin typeface="Poppins"/>
                <a:ea typeface="Poppins"/>
                <a:cs typeface="Poppins"/>
                <a:sym typeface="Poppins"/>
              </a:rPr>
              <a:t>Release of the new software and ongoing deployment/maitnance </a:t>
            </a:r>
            <a:endParaRPr dirty="0">
              <a:solidFill>
                <a:schemeClr val="dk1"/>
              </a:solidFill>
              <a:latin typeface="Poppins"/>
              <a:ea typeface="Poppins"/>
              <a:cs typeface="Poppins"/>
              <a:sym typeface="Poppins"/>
            </a:endParaRPr>
          </a:p>
        </p:txBody>
      </p:sp>
      <p:sp>
        <p:nvSpPr>
          <p:cNvPr id="909" name="Google Shape;909;p66"/>
          <p:cNvSpPr/>
          <p:nvPr/>
        </p:nvSpPr>
        <p:spPr>
          <a:xfrm>
            <a:off x="2966257" y="1334642"/>
            <a:ext cx="658500" cy="4047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66"/>
          <p:cNvSpPr/>
          <p:nvPr/>
        </p:nvSpPr>
        <p:spPr>
          <a:xfrm>
            <a:off x="3510119" y="2003280"/>
            <a:ext cx="658500" cy="4047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66"/>
          <p:cNvSpPr/>
          <p:nvPr/>
        </p:nvSpPr>
        <p:spPr>
          <a:xfrm>
            <a:off x="4053982" y="2671930"/>
            <a:ext cx="658500" cy="4047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66"/>
          <p:cNvSpPr/>
          <p:nvPr/>
        </p:nvSpPr>
        <p:spPr>
          <a:xfrm>
            <a:off x="4597844" y="3340555"/>
            <a:ext cx="658500" cy="4047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66"/>
          <p:cNvSpPr/>
          <p:nvPr/>
        </p:nvSpPr>
        <p:spPr>
          <a:xfrm>
            <a:off x="5141707" y="3998205"/>
            <a:ext cx="658500" cy="4047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66"/>
          <p:cNvSpPr/>
          <p:nvPr/>
        </p:nvSpPr>
        <p:spPr>
          <a:xfrm>
            <a:off x="3683938" y="2054756"/>
            <a:ext cx="310874" cy="301756"/>
          </a:xfrm>
          <a:custGeom>
            <a:avLst/>
            <a:gdLst/>
            <a:ahLst/>
            <a:cxnLst/>
            <a:rect l="l" t="t" r="r" b="b"/>
            <a:pathLst>
              <a:path w="12004" h="11713" extrusionOk="0">
                <a:moveTo>
                  <a:pt x="8633" y="2088"/>
                </a:moveTo>
                <a:cubicBezTo>
                  <a:pt x="8900" y="2088"/>
                  <a:pt x="9168" y="2182"/>
                  <a:pt x="9357" y="2371"/>
                </a:cubicBezTo>
                <a:cubicBezTo>
                  <a:pt x="9767" y="2781"/>
                  <a:pt x="9767" y="3442"/>
                  <a:pt x="9357" y="3820"/>
                </a:cubicBezTo>
                <a:lnTo>
                  <a:pt x="8128" y="5018"/>
                </a:lnTo>
                <a:cubicBezTo>
                  <a:pt x="7939" y="4702"/>
                  <a:pt x="7750" y="4419"/>
                  <a:pt x="7498" y="4135"/>
                </a:cubicBezTo>
                <a:cubicBezTo>
                  <a:pt x="7278" y="3915"/>
                  <a:pt x="6994" y="3726"/>
                  <a:pt x="6679" y="3568"/>
                </a:cubicBezTo>
                <a:lnTo>
                  <a:pt x="7908" y="2371"/>
                </a:lnTo>
                <a:cubicBezTo>
                  <a:pt x="8097" y="2182"/>
                  <a:pt x="8365" y="2088"/>
                  <a:pt x="8633" y="2088"/>
                </a:cubicBezTo>
                <a:close/>
                <a:moveTo>
                  <a:pt x="5230" y="5333"/>
                </a:moveTo>
                <a:cubicBezTo>
                  <a:pt x="5514" y="5333"/>
                  <a:pt x="5829" y="5396"/>
                  <a:pt x="6018" y="5648"/>
                </a:cubicBezTo>
                <a:cubicBezTo>
                  <a:pt x="6207" y="5837"/>
                  <a:pt x="6333" y="6120"/>
                  <a:pt x="6333" y="6435"/>
                </a:cubicBezTo>
                <a:cubicBezTo>
                  <a:pt x="6049" y="6435"/>
                  <a:pt x="5766" y="6309"/>
                  <a:pt x="5545" y="6120"/>
                </a:cubicBezTo>
                <a:cubicBezTo>
                  <a:pt x="5356" y="5931"/>
                  <a:pt x="5230" y="5648"/>
                  <a:pt x="5230" y="5333"/>
                </a:cubicBezTo>
                <a:close/>
                <a:moveTo>
                  <a:pt x="8617" y="717"/>
                </a:moveTo>
                <a:cubicBezTo>
                  <a:pt x="9223" y="717"/>
                  <a:pt x="9830" y="953"/>
                  <a:pt x="10302" y="1426"/>
                </a:cubicBezTo>
                <a:cubicBezTo>
                  <a:pt x="11247" y="2340"/>
                  <a:pt x="11247" y="3883"/>
                  <a:pt x="10302" y="4828"/>
                </a:cubicBezTo>
                <a:lnTo>
                  <a:pt x="8381" y="6719"/>
                </a:lnTo>
                <a:cubicBezTo>
                  <a:pt x="8412" y="6404"/>
                  <a:pt x="8412" y="6089"/>
                  <a:pt x="8349" y="5774"/>
                </a:cubicBezTo>
                <a:lnTo>
                  <a:pt x="9798" y="4356"/>
                </a:lnTo>
                <a:cubicBezTo>
                  <a:pt x="10460" y="3663"/>
                  <a:pt x="10460" y="2560"/>
                  <a:pt x="9798" y="1930"/>
                </a:cubicBezTo>
                <a:cubicBezTo>
                  <a:pt x="9467" y="1599"/>
                  <a:pt x="9034" y="1434"/>
                  <a:pt x="8601" y="1434"/>
                </a:cubicBezTo>
                <a:cubicBezTo>
                  <a:pt x="8168" y="1434"/>
                  <a:pt x="7735" y="1599"/>
                  <a:pt x="7404" y="1930"/>
                </a:cubicBezTo>
                <a:cubicBezTo>
                  <a:pt x="7309" y="2025"/>
                  <a:pt x="5356" y="3946"/>
                  <a:pt x="5073" y="4230"/>
                </a:cubicBezTo>
                <a:cubicBezTo>
                  <a:pt x="4411" y="4892"/>
                  <a:pt x="4411" y="5963"/>
                  <a:pt x="5073" y="6624"/>
                </a:cubicBezTo>
                <a:cubicBezTo>
                  <a:pt x="5356" y="6908"/>
                  <a:pt x="5671" y="7065"/>
                  <a:pt x="6049" y="7097"/>
                </a:cubicBezTo>
                <a:lnTo>
                  <a:pt x="5514" y="7664"/>
                </a:lnTo>
                <a:cubicBezTo>
                  <a:pt x="5167" y="7538"/>
                  <a:pt x="4883" y="7349"/>
                  <a:pt x="4600" y="7097"/>
                </a:cubicBezTo>
                <a:cubicBezTo>
                  <a:pt x="3655" y="6152"/>
                  <a:pt x="3655" y="4671"/>
                  <a:pt x="4600" y="3726"/>
                </a:cubicBezTo>
                <a:lnTo>
                  <a:pt x="6931" y="1426"/>
                </a:lnTo>
                <a:cubicBezTo>
                  <a:pt x="7404" y="953"/>
                  <a:pt x="8010" y="717"/>
                  <a:pt x="8617" y="717"/>
                </a:cubicBezTo>
                <a:close/>
                <a:moveTo>
                  <a:pt x="3497" y="6719"/>
                </a:moveTo>
                <a:cubicBezTo>
                  <a:pt x="3655" y="7034"/>
                  <a:pt x="3844" y="7286"/>
                  <a:pt x="4127" y="7569"/>
                </a:cubicBezTo>
                <a:cubicBezTo>
                  <a:pt x="4348" y="7821"/>
                  <a:pt x="4663" y="8042"/>
                  <a:pt x="4978" y="8168"/>
                </a:cubicBezTo>
                <a:lnTo>
                  <a:pt x="3812" y="9334"/>
                </a:lnTo>
                <a:cubicBezTo>
                  <a:pt x="3608" y="9538"/>
                  <a:pt x="3340" y="9641"/>
                  <a:pt x="3076" y="9641"/>
                </a:cubicBezTo>
                <a:cubicBezTo>
                  <a:pt x="2812" y="9641"/>
                  <a:pt x="2552" y="9538"/>
                  <a:pt x="2363" y="9334"/>
                </a:cubicBezTo>
                <a:cubicBezTo>
                  <a:pt x="1954" y="8956"/>
                  <a:pt x="1954" y="8294"/>
                  <a:pt x="2363" y="7884"/>
                </a:cubicBezTo>
                <a:lnTo>
                  <a:pt x="3497" y="6719"/>
                </a:lnTo>
                <a:close/>
                <a:moveTo>
                  <a:pt x="6112" y="4135"/>
                </a:moveTo>
                <a:cubicBezTo>
                  <a:pt x="6396" y="4261"/>
                  <a:pt x="6742" y="4450"/>
                  <a:pt x="6963" y="4702"/>
                </a:cubicBezTo>
                <a:cubicBezTo>
                  <a:pt x="7908" y="5648"/>
                  <a:pt x="7908" y="7128"/>
                  <a:pt x="6963" y="8073"/>
                </a:cubicBezTo>
                <a:lnTo>
                  <a:pt x="4757" y="10342"/>
                </a:lnTo>
                <a:cubicBezTo>
                  <a:pt x="4285" y="10814"/>
                  <a:pt x="3671" y="11051"/>
                  <a:pt x="3056" y="11051"/>
                </a:cubicBezTo>
                <a:cubicBezTo>
                  <a:pt x="2442" y="11051"/>
                  <a:pt x="1828" y="10814"/>
                  <a:pt x="1355" y="10342"/>
                </a:cubicBezTo>
                <a:cubicBezTo>
                  <a:pt x="945" y="9901"/>
                  <a:pt x="662" y="9271"/>
                  <a:pt x="662" y="8641"/>
                </a:cubicBezTo>
                <a:cubicBezTo>
                  <a:pt x="662" y="8010"/>
                  <a:pt x="882" y="7380"/>
                  <a:pt x="1355" y="6939"/>
                </a:cubicBezTo>
                <a:lnTo>
                  <a:pt x="3214" y="5081"/>
                </a:lnTo>
                <a:lnTo>
                  <a:pt x="3214" y="5081"/>
                </a:lnTo>
                <a:cubicBezTo>
                  <a:pt x="3182" y="5396"/>
                  <a:pt x="3214" y="5679"/>
                  <a:pt x="3245" y="5994"/>
                </a:cubicBezTo>
                <a:lnTo>
                  <a:pt x="1828" y="7443"/>
                </a:lnTo>
                <a:cubicBezTo>
                  <a:pt x="1166" y="8105"/>
                  <a:pt x="1166" y="9176"/>
                  <a:pt x="1828" y="9838"/>
                </a:cubicBezTo>
                <a:cubicBezTo>
                  <a:pt x="2174" y="10184"/>
                  <a:pt x="2623" y="10358"/>
                  <a:pt x="3064" y="10358"/>
                </a:cubicBezTo>
                <a:cubicBezTo>
                  <a:pt x="3505" y="10358"/>
                  <a:pt x="3938" y="10184"/>
                  <a:pt x="4253" y="9838"/>
                </a:cubicBezTo>
                <a:lnTo>
                  <a:pt x="6490" y="7569"/>
                </a:lnTo>
                <a:cubicBezTo>
                  <a:pt x="7152" y="6908"/>
                  <a:pt x="7152" y="5837"/>
                  <a:pt x="6490" y="5175"/>
                </a:cubicBezTo>
                <a:cubicBezTo>
                  <a:pt x="6207" y="4892"/>
                  <a:pt x="5892" y="4734"/>
                  <a:pt x="5514" y="4702"/>
                </a:cubicBezTo>
                <a:lnTo>
                  <a:pt x="6112" y="4135"/>
                </a:lnTo>
                <a:close/>
                <a:moveTo>
                  <a:pt x="8585" y="0"/>
                </a:moveTo>
                <a:cubicBezTo>
                  <a:pt x="7798" y="0"/>
                  <a:pt x="7010" y="308"/>
                  <a:pt x="6396" y="922"/>
                </a:cubicBezTo>
                <a:lnTo>
                  <a:pt x="4096" y="3190"/>
                </a:lnTo>
                <a:lnTo>
                  <a:pt x="882" y="6467"/>
                </a:lnTo>
                <a:cubicBezTo>
                  <a:pt x="315" y="7065"/>
                  <a:pt x="0" y="7821"/>
                  <a:pt x="0" y="8641"/>
                </a:cubicBezTo>
                <a:cubicBezTo>
                  <a:pt x="0" y="9460"/>
                  <a:pt x="315" y="10247"/>
                  <a:pt x="882" y="10814"/>
                </a:cubicBezTo>
                <a:cubicBezTo>
                  <a:pt x="1497" y="11413"/>
                  <a:pt x="2284" y="11712"/>
                  <a:pt x="3072" y="11712"/>
                </a:cubicBezTo>
                <a:cubicBezTo>
                  <a:pt x="3860" y="11712"/>
                  <a:pt x="4647" y="11413"/>
                  <a:pt x="5262" y="10814"/>
                </a:cubicBezTo>
                <a:cubicBezTo>
                  <a:pt x="8034" y="8010"/>
                  <a:pt x="6837" y="9145"/>
                  <a:pt x="10775" y="5301"/>
                </a:cubicBezTo>
                <a:cubicBezTo>
                  <a:pt x="12004" y="4072"/>
                  <a:pt x="12004" y="2151"/>
                  <a:pt x="10775" y="922"/>
                </a:cubicBezTo>
                <a:cubicBezTo>
                  <a:pt x="10161" y="308"/>
                  <a:pt x="9373" y="0"/>
                  <a:pt x="85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3" name="Google Shape;923;p66"/>
          <p:cNvGrpSpPr/>
          <p:nvPr/>
        </p:nvGrpSpPr>
        <p:grpSpPr>
          <a:xfrm>
            <a:off x="4230245" y="2724112"/>
            <a:ext cx="305979" cy="300339"/>
            <a:chOff x="-6713450" y="2397900"/>
            <a:chExt cx="295375" cy="291450"/>
          </a:xfrm>
        </p:grpSpPr>
        <p:sp>
          <p:nvSpPr>
            <p:cNvPr id="924" name="Google Shape;924;p66"/>
            <p:cNvSpPr/>
            <p:nvPr/>
          </p:nvSpPr>
          <p:spPr>
            <a:xfrm>
              <a:off x="-6628400" y="2465650"/>
              <a:ext cx="69350" cy="17350"/>
            </a:xfrm>
            <a:custGeom>
              <a:avLst/>
              <a:gdLst/>
              <a:ahLst/>
              <a:cxnLst/>
              <a:rect l="l" t="t" r="r" b="b"/>
              <a:pathLst>
                <a:path w="2774" h="694" extrusionOk="0">
                  <a:moveTo>
                    <a:pt x="379" y="0"/>
                  </a:moveTo>
                  <a:cubicBezTo>
                    <a:pt x="158" y="0"/>
                    <a:pt x="1" y="158"/>
                    <a:pt x="1" y="347"/>
                  </a:cubicBezTo>
                  <a:cubicBezTo>
                    <a:pt x="1" y="536"/>
                    <a:pt x="158" y="693"/>
                    <a:pt x="379" y="693"/>
                  </a:cubicBezTo>
                  <a:lnTo>
                    <a:pt x="2427" y="693"/>
                  </a:lnTo>
                  <a:cubicBezTo>
                    <a:pt x="2616" y="693"/>
                    <a:pt x="2773" y="536"/>
                    <a:pt x="2773" y="347"/>
                  </a:cubicBezTo>
                  <a:cubicBezTo>
                    <a:pt x="2773" y="158"/>
                    <a:pt x="2616" y="0"/>
                    <a:pt x="24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66"/>
            <p:cNvSpPr/>
            <p:nvPr/>
          </p:nvSpPr>
          <p:spPr>
            <a:xfrm>
              <a:off x="-6713450" y="2397900"/>
              <a:ext cx="295375" cy="291450"/>
            </a:xfrm>
            <a:custGeom>
              <a:avLst/>
              <a:gdLst/>
              <a:ahLst/>
              <a:cxnLst/>
              <a:rect l="l" t="t" r="r" b="b"/>
              <a:pathLst>
                <a:path w="11815" h="11658" extrusionOk="0">
                  <a:moveTo>
                    <a:pt x="2048" y="1167"/>
                  </a:moveTo>
                  <a:lnTo>
                    <a:pt x="2048" y="2017"/>
                  </a:lnTo>
                  <a:lnTo>
                    <a:pt x="1166" y="2017"/>
                  </a:lnTo>
                  <a:lnTo>
                    <a:pt x="2048" y="1167"/>
                  </a:lnTo>
                  <a:close/>
                  <a:moveTo>
                    <a:pt x="10330" y="2773"/>
                  </a:moveTo>
                  <a:cubicBezTo>
                    <a:pt x="10507" y="2773"/>
                    <a:pt x="10680" y="2836"/>
                    <a:pt x="10806" y="2962"/>
                  </a:cubicBezTo>
                  <a:cubicBezTo>
                    <a:pt x="11058" y="3246"/>
                    <a:pt x="11058" y="3687"/>
                    <a:pt x="10775" y="3908"/>
                  </a:cubicBezTo>
                  <a:lnTo>
                    <a:pt x="10176" y="4506"/>
                  </a:lnTo>
                  <a:lnTo>
                    <a:pt x="9231" y="3561"/>
                  </a:lnTo>
                  <a:lnTo>
                    <a:pt x="9830" y="2962"/>
                  </a:lnTo>
                  <a:cubicBezTo>
                    <a:pt x="9972" y="2836"/>
                    <a:pt x="10153" y="2773"/>
                    <a:pt x="10330" y="2773"/>
                  </a:cubicBezTo>
                  <a:close/>
                  <a:moveTo>
                    <a:pt x="8727" y="4034"/>
                  </a:moveTo>
                  <a:lnTo>
                    <a:pt x="9672" y="4979"/>
                  </a:lnTo>
                  <a:cubicBezTo>
                    <a:pt x="8538" y="6207"/>
                    <a:pt x="7026" y="7688"/>
                    <a:pt x="5892" y="8854"/>
                  </a:cubicBezTo>
                  <a:lnTo>
                    <a:pt x="4915" y="7846"/>
                  </a:lnTo>
                  <a:lnTo>
                    <a:pt x="8727" y="4034"/>
                  </a:lnTo>
                  <a:close/>
                  <a:moveTo>
                    <a:pt x="4600" y="8539"/>
                  </a:moveTo>
                  <a:lnTo>
                    <a:pt x="5230" y="9169"/>
                  </a:lnTo>
                  <a:lnTo>
                    <a:pt x="4285" y="9421"/>
                  </a:lnTo>
                  <a:cubicBezTo>
                    <a:pt x="4348" y="9232"/>
                    <a:pt x="4505" y="8728"/>
                    <a:pt x="4600" y="8539"/>
                  </a:cubicBezTo>
                  <a:close/>
                  <a:moveTo>
                    <a:pt x="7908" y="694"/>
                  </a:moveTo>
                  <a:cubicBezTo>
                    <a:pt x="8097" y="694"/>
                    <a:pt x="8255" y="852"/>
                    <a:pt x="8255" y="1041"/>
                  </a:cubicBezTo>
                  <a:lnTo>
                    <a:pt x="8255" y="3592"/>
                  </a:lnTo>
                  <a:lnTo>
                    <a:pt x="7467" y="4380"/>
                  </a:lnTo>
                  <a:cubicBezTo>
                    <a:pt x="7435" y="4286"/>
                    <a:pt x="7309" y="4160"/>
                    <a:pt x="7152" y="4160"/>
                  </a:cubicBezTo>
                  <a:lnTo>
                    <a:pt x="1733" y="4160"/>
                  </a:lnTo>
                  <a:cubicBezTo>
                    <a:pt x="1512" y="4160"/>
                    <a:pt x="1386" y="4317"/>
                    <a:pt x="1386" y="4506"/>
                  </a:cubicBezTo>
                  <a:cubicBezTo>
                    <a:pt x="1386" y="4695"/>
                    <a:pt x="1512" y="4853"/>
                    <a:pt x="1733" y="4853"/>
                  </a:cubicBezTo>
                  <a:lnTo>
                    <a:pt x="6994" y="4853"/>
                  </a:lnTo>
                  <a:lnTo>
                    <a:pt x="6333" y="5546"/>
                  </a:lnTo>
                  <a:lnTo>
                    <a:pt x="1733" y="5546"/>
                  </a:lnTo>
                  <a:cubicBezTo>
                    <a:pt x="1512" y="5546"/>
                    <a:pt x="1355" y="5703"/>
                    <a:pt x="1355" y="5892"/>
                  </a:cubicBezTo>
                  <a:cubicBezTo>
                    <a:pt x="1355" y="6081"/>
                    <a:pt x="1512" y="6239"/>
                    <a:pt x="1733" y="6239"/>
                  </a:cubicBezTo>
                  <a:lnTo>
                    <a:pt x="5608" y="6239"/>
                  </a:lnTo>
                  <a:lnTo>
                    <a:pt x="4947" y="6901"/>
                  </a:lnTo>
                  <a:lnTo>
                    <a:pt x="1733" y="6901"/>
                  </a:lnTo>
                  <a:cubicBezTo>
                    <a:pt x="1512" y="6901"/>
                    <a:pt x="1355" y="7058"/>
                    <a:pt x="1355" y="7279"/>
                  </a:cubicBezTo>
                  <a:cubicBezTo>
                    <a:pt x="1355" y="7468"/>
                    <a:pt x="1512" y="7625"/>
                    <a:pt x="1733" y="7625"/>
                  </a:cubicBezTo>
                  <a:lnTo>
                    <a:pt x="4285" y="7625"/>
                  </a:lnTo>
                  <a:cubicBezTo>
                    <a:pt x="4190" y="7688"/>
                    <a:pt x="4159" y="7751"/>
                    <a:pt x="4127" y="7814"/>
                  </a:cubicBezTo>
                  <a:lnTo>
                    <a:pt x="3970" y="8287"/>
                  </a:lnTo>
                  <a:lnTo>
                    <a:pt x="1733" y="8287"/>
                  </a:lnTo>
                  <a:cubicBezTo>
                    <a:pt x="1512" y="8287"/>
                    <a:pt x="1355" y="8444"/>
                    <a:pt x="1355" y="8633"/>
                  </a:cubicBezTo>
                  <a:cubicBezTo>
                    <a:pt x="1355" y="8854"/>
                    <a:pt x="1512" y="9011"/>
                    <a:pt x="1733" y="9011"/>
                  </a:cubicBezTo>
                  <a:lnTo>
                    <a:pt x="3718" y="9011"/>
                  </a:lnTo>
                  <a:lnTo>
                    <a:pt x="3466" y="9893"/>
                  </a:lnTo>
                  <a:cubicBezTo>
                    <a:pt x="3385" y="10136"/>
                    <a:pt x="3557" y="10355"/>
                    <a:pt x="3766" y="10355"/>
                  </a:cubicBezTo>
                  <a:cubicBezTo>
                    <a:pt x="3802" y="10355"/>
                    <a:pt x="3839" y="10348"/>
                    <a:pt x="3875" y="10335"/>
                  </a:cubicBezTo>
                  <a:lnTo>
                    <a:pt x="6018" y="9704"/>
                  </a:lnTo>
                  <a:cubicBezTo>
                    <a:pt x="6049" y="9704"/>
                    <a:pt x="6144" y="9673"/>
                    <a:pt x="6175" y="9641"/>
                  </a:cubicBezTo>
                  <a:lnTo>
                    <a:pt x="8286" y="7499"/>
                  </a:lnTo>
                  <a:lnTo>
                    <a:pt x="8286" y="10681"/>
                  </a:lnTo>
                  <a:cubicBezTo>
                    <a:pt x="8255" y="10839"/>
                    <a:pt x="8097" y="10996"/>
                    <a:pt x="7908" y="10996"/>
                  </a:cubicBezTo>
                  <a:lnTo>
                    <a:pt x="1040" y="10996"/>
                  </a:lnTo>
                  <a:cubicBezTo>
                    <a:pt x="851" y="10996"/>
                    <a:pt x="693" y="10839"/>
                    <a:pt x="693" y="10650"/>
                  </a:cubicBezTo>
                  <a:lnTo>
                    <a:pt x="693" y="2742"/>
                  </a:lnTo>
                  <a:lnTo>
                    <a:pt x="2395" y="2742"/>
                  </a:lnTo>
                  <a:cubicBezTo>
                    <a:pt x="2584" y="2742"/>
                    <a:pt x="2741" y="2584"/>
                    <a:pt x="2741" y="2395"/>
                  </a:cubicBezTo>
                  <a:lnTo>
                    <a:pt x="2741" y="694"/>
                  </a:lnTo>
                  <a:close/>
                  <a:moveTo>
                    <a:pt x="2363" y="1"/>
                  </a:moveTo>
                  <a:cubicBezTo>
                    <a:pt x="2237" y="1"/>
                    <a:pt x="2143" y="64"/>
                    <a:pt x="2111" y="127"/>
                  </a:cubicBezTo>
                  <a:lnTo>
                    <a:pt x="158" y="2112"/>
                  </a:lnTo>
                  <a:cubicBezTo>
                    <a:pt x="63" y="2175"/>
                    <a:pt x="0" y="2269"/>
                    <a:pt x="0" y="2364"/>
                  </a:cubicBezTo>
                  <a:lnTo>
                    <a:pt x="0" y="10650"/>
                  </a:lnTo>
                  <a:cubicBezTo>
                    <a:pt x="0" y="11217"/>
                    <a:pt x="473" y="11658"/>
                    <a:pt x="1008" y="11658"/>
                  </a:cubicBezTo>
                  <a:lnTo>
                    <a:pt x="7908" y="11658"/>
                  </a:lnTo>
                  <a:cubicBezTo>
                    <a:pt x="8444" y="11658"/>
                    <a:pt x="8916" y="11217"/>
                    <a:pt x="8916" y="10650"/>
                  </a:cubicBezTo>
                  <a:lnTo>
                    <a:pt x="8916" y="6774"/>
                  </a:lnTo>
                  <a:lnTo>
                    <a:pt x="11279" y="4412"/>
                  </a:lnTo>
                  <a:cubicBezTo>
                    <a:pt x="11815" y="3876"/>
                    <a:pt x="11815" y="3025"/>
                    <a:pt x="11279" y="2490"/>
                  </a:cubicBezTo>
                  <a:cubicBezTo>
                    <a:pt x="11011" y="2222"/>
                    <a:pt x="10657" y="2088"/>
                    <a:pt x="10306" y="2088"/>
                  </a:cubicBezTo>
                  <a:cubicBezTo>
                    <a:pt x="9956" y="2088"/>
                    <a:pt x="9609" y="2222"/>
                    <a:pt x="9357" y="2490"/>
                  </a:cubicBezTo>
                  <a:lnTo>
                    <a:pt x="8916" y="2931"/>
                  </a:lnTo>
                  <a:lnTo>
                    <a:pt x="8916" y="1041"/>
                  </a:lnTo>
                  <a:cubicBezTo>
                    <a:pt x="8916" y="474"/>
                    <a:pt x="8444" y="1"/>
                    <a:pt x="79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6" name="Google Shape;926;p66"/>
          <p:cNvSpPr/>
          <p:nvPr/>
        </p:nvSpPr>
        <p:spPr>
          <a:xfrm>
            <a:off x="3142914" y="1396456"/>
            <a:ext cx="305176" cy="301756"/>
          </a:xfrm>
          <a:custGeom>
            <a:avLst/>
            <a:gdLst/>
            <a:ahLst/>
            <a:cxnLst/>
            <a:rect l="l" t="t" r="r" b="b"/>
            <a:pathLst>
              <a:path w="11784" h="11713" extrusionOk="0">
                <a:moveTo>
                  <a:pt x="5136" y="4128"/>
                </a:moveTo>
                <a:cubicBezTo>
                  <a:pt x="5671" y="4128"/>
                  <a:pt x="6112" y="4569"/>
                  <a:pt x="6144" y="5136"/>
                </a:cubicBezTo>
                <a:lnTo>
                  <a:pt x="5230" y="4853"/>
                </a:lnTo>
                <a:cubicBezTo>
                  <a:pt x="5198" y="4839"/>
                  <a:pt x="5165" y="4832"/>
                  <a:pt x="5131" y="4832"/>
                </a:cubicBezTo>
                <a:cubicBezTo>
                  <a:pt x="4934" y="4832"/>
                  <a:pt x="4735" y="5052"/>
                  <a:pt x="4789" y="5294"/>
                </a:cubicBezTo>
                <a:lnTo>
                  <a:pt x="5073" y="6239"/>
                </a:lnTo>
                <a:cubicBezTo>
                  <a:pt x="4537" y="6176"/>
                  <a:pt x="4096" y="5703"/>
                  <a:pt x="4096" y="5168"/>
                </a:cubicBezTo>
                <a:cubicBezTo>
                  <a:pt x="4096" y="4601"/>
                  <a:pt x="4569" y="4128"/>
                  <a:pt x="5136" y="4128"/>
                </a:cubicBezTo>
                <a:close/>
                <a:moveTo>
                  <a:pt x="5199" y="2364"/>
                </a:moveTo>
                <a:cubicBezTo>
                  <a:pt x="6680" y="2364"/>
                  <a:pt x="7940" y="3592"/>
                  <a:pt x="7940" y="5136"/>
                </a:cubicBezTo>
                <a:cubicBezTo>
                  <a:pt x="7940" y="5294"/>
                  <a:pt x="7940" y="5388"/>
                  <a:pt x="7908" y="5546"/>
                </a:cubicBezTo>
                <a:lnTo>
                  <a:pt x="6932" y="5294"/>
                </a:lnTo>
                <a:lnTo>
                  <a:pt x="6932" y="5136"/>
                </a:lnTo>
                <a:cubicBezTo>
                  <a:pt x="6806" y="4223"/>
                  <a:pt x="6049" y="3466"/>
                  <a:pt x="5104" y="3466"/>
                </a:cubicBezTo>
                <a:cubicBezTo>
                  <a:pt x="4159" y="3466"/>
                  <a:pt x="3435" y="4223"/>
                  <a:pt x="3435" y="5168"/>
                </a:cubicBezTo>
                <a:cubicBezTo>
                  <a:pt x="3435" y="5609"/>
                  <a:pt x="3624" y="6081"/>
                  <a:pt x="3939" y="6396"/>
                </a:cubicBezTo>
                <a:cubicBezTo>
                  <a:pt x="4254" y="6743"/>
                  <a:pt x="4695" y="6900"/>
                  <a:pt x="5167" y="6900"/>
                </a:cubicBezTo>
                <a:lnTo>
                  <a:pt x="5325" y="6900"/>
                </a:lnTo>
                <a:lnTo>
                  <a:pt x="5577" y="7877"/>
                </a:lnTo>
                <a:cubicBezTo>
                  <a:pt x="5482" y="7909"/>
                  <a:pt x="5325" y="7909"/>
                  <a:pt x="5199" y="7909"/>
                </a:cubicBezTo>
                <a:cubicBezTo>
                  <a:pt x="3687" y="7909"/>
                  <a:pt x="2426" y="6648"/>
                  <a:pt x="2426" y="5136"/>
                </a:cubicBezTo>
                <a:cubicBezTo>
                  <a:pt x="2426" y="3624"/>
                  <a:pt x="3655" y="2364"/>
                  <a:pt x="5199" y="2364"/>
                </a:cubicBezTo>
                <a:close/>
                <a:moveTo>
                  <a:pt x="5167" y="726"/>
                </a:moveTo>
                <a:cubicBezTo>
                  <a:pt x="7940" y="726"/>
                  <a:pt x="10051" y="3277"/>
                  <a:pt x="9515" y="6018"/>
                </a:cubicBezTo>
                <a:lnTo>
                  <a:pt x="8507" y="5766"/>
                </a:lnTo>
                <a:cubicBezTo>
                  <a:pt x="8538" y="5546"/>
                  <a:pt x="8538" y="5357"/>
                  <a:pt x="8538" y="5136"/>
                </a:cubicBezTo>
                <a:cubicBezTo>
                  <a:pt x="8538" y="3246"/>
                  <a:pt x="7026" y="1702"/>
                  <a:pt x="5104" y="1702"/>
                </a:cubicBezTo>
                <a:cubicBezTo>
                  <a:pt x="3214" y="1702"/>
                  <a:pt x="1702" y="3246"/>
                  <a:pt x="1702" y="5136"/>
                </a:cubicBezTo>
                <a:cubicBezTo>
                  <a:pt x="1702" y="7027"/>
                  <a:pt x="3214" y="8602"/>
                  <a:pt x="5104" y="8602"/>
                </a:cubicBezTo>
                <a:cubicBezTo>
                  <a:pt x="5325" y="8602"/>
                  <a:pt x="5514" y="8602"/>
                  <a:pt x="5703" y="8539"/>
                </a:cubicBezTo>
                <a:lnTo>
                  <a:pt x="5986" y="9578"/>
                </a:lnTo>
                <a:cubicBezTo>
                  <a:pt x="5695" y="9636"/>
                  <a:pt x="5405" y="9664"/>
                  <a:pt x="5119" y="9664"/>
                </a:cubicBezTo>
                <a:cubicBezTo>
                  <a:pt x="2751" y="9664"/>
                  <a:pt x="694" y="7758"/>
                  <a:pt x="694" y="5199"/>
                </a:cubicBezTo>
                <a:cubicBezTo>
                  <a:pt x="694" y="2679"/>
                  <a:pt x="2773" y="726"/>
                  <a:pt x="5167" y="726"/>
                </a:cubicBezTo>
                <a:close/>
                <a:moveTo>
                  <a:pt x="5671" y="5672"/>
                </a:moveTo>
                <a:lnTo>
                  <a:pt x="5671" y="5672"/>
                </a:lnTo>
                <a:cubicBezTo>
                  <a:pt x="10240" y="6964"/>
                  <a:pt x="9578" y="6774"/>
                  <a:pt x="9704" y="6806"/>
                </a:cubicBezTo>
                <a:lnTo>
                  <a:pt x="8853" y="7373"/>
                </a:lnTo>
                <a:cubicBezTo>
                  <a:pt x="8664" y="7499"/>
                  <a:pt x="8664" y="7751"/>
                  <a:pt x="8822" y="7877"/>
                </a:cubicBezTo>
                <a:lnTo>
                  <a:pt x="10964" y="9956"/>
                </a:lnTo>
                <a:cubicBezTo>
                  <a:pt x="11027" y="10114"/>
                  <a:pt x="11027" y="10335"/>
                  <a:pt x="10901" y="10492"/>
                </a:cubicBezTo>
                <a:lnTo>
                  <a:pt x="10429" y="10965"/>
                </a:lnTo>
                <a:cubicBezTo>
                  <a:pt x="10366" y="11012"/>
                  <a:pt x="10279" y="11035"/>
                  <a:pt x="10192" y="11035"/>
                </a:cubicBezTo>
                <a:cubicBezTo>
                  <a:pt x="10106" y="11035"/>
                  <a:pt x="10019" y="11012"/>
                  <a:pt x="9956" y="10965"/>
                </a:cubicBezTo>
                <a:lnTo>
                  <a:pt x="7845" y="8854"/>
                </a:lnTo>
                <a:cubicBezTo>
                  <a:pt x="7777" y="8786"/>
                  <a:pt x="7691" y="8753"/>
                  <a:pt x="7606" y="8753"/>
                </a:cubicBezTo>
                <a:cubicBezTo>
                  <a:pt x="7493" y="8753"/>
                  <a:pt x="7381" y="8809"/>
                  <a:pt x="7310" y="8917"/>
                </a:cubicBezTo>
                <a:cubicBezTo>
                  <a:pt x="7247" y="8980"/>
                  <a:pt x="6806" y="9641"/>
                  <a:pt x="6774" y="9736"/>
                </a:cubicBezTo>
                <a:cubicBezTo>
                  <a:pt x="6680" y="9484"/>
                  <a:pt x="5703" y="5861"/>
                  <a:pt x="5671" y="5672"/>
                </a:cubicBezTo>
                <a:close/>
                <a:moveTo>
                  <a:pt x="5104" y="1"/>
                </a:moveTo>
                <a:cubicBezTo>
                  <a:pt x="2363" y="1"/>
                  <a:pt x="0" y="2238"/>
                  <a:pt x="0" y="5168"/>
                </a:cubicBezTo>
                <a:cubicBezTo>
                  <a:pt x="0" y="8066"/>
                  <a:pt x="2332" y="10303"/>
                  <a:pt x="5104" y="10303"/>
                </a:cubicBezTo>
                <a:cubicBezTo>
                  <a:pt x="5482" y="10303"/>
                  <a:pt x="5797" y="10272"/>
                  <a:pt x="6144" y="10208"/>
                </a:cubicBezTo>
                <a:lnTo>
                  <a:pt x="6270" y="10587"/>
                </a:lnTo>
                <a:cubicBezTo>
                  <a:pt x="6307" y="10755"/>
                  <a:pt x="6444" y="10845"/>
                  <a:pt x="6596" y="10845"/>
                </a:cubicBezTo>
                <a:cubicBezTo>
                  <a:pt x="6700" y="10845"/>
                  <a:pt x="6810" y="10802"/>
                  <a:pt x="6900" y="10713"/>
                </a:cubicBezTo>
                <a:lnTo>
                  <a:pt x="7625" y="9610"/>
                </a:lnTo>
                <a:lnTo>
                  <a:pt x="9483" y="11406"/>
                </a:lnTo>
                <a:cubicBezTo>
                  <a:pt x="9688" y="11610"/>
                  <a:pt x="9956" y="11713"/>
                  <a:pt x="10220" y="11713"/>
                </a:cubicBezTo>
                <a:cubicBezTo>
                  <a:pt x="10484" y="11713"/>
                  <a:pt x="10744" y="11610"/>
                  <a:pt x="10933" y="11406"/>
                </a:cubicBezTo>
                <a:lnTo>
                  <a:pt x="11405" y="10933"/>
                </a:lnTo>
                <a:cubicBezTo>
                  <a:pt x="11783" y="10555"/>
                  <a:pt x="11783" y="9893"/>
                  <a:pt x="11374" y="9484"/>
                </a:cubicBezTo>
                <a:lnTo>
                  <a:pt x="9515" y="7720"/>
                </a:lnTo>
                <a:lnTo>
                  <a:pt x="10618" y="6964"/>
                </a:lnTo>
                <a:cubicBezTo>
                  <a:pt x="10870" y="6806"/>
                  <a:pt x="10838" y="6428"/>
                  <a:pt x="10555" y="6333"/>
                </a:cubicBezTo>
                <a:lnTo>
                  <a:pt x="10145" y="6239"/>
                </a:lnTo>
                <a:cubicBezTo>
                  <a:pt x="10303" y="5483"/>
                  <a:pt x="10271" y="4695"/>
                  <a:pt x="10082" y="3908"/>
                </a:cubicBezTo>
                <a:cubicBezTo>
                  <a:pt x="9483" y="1576"/>
                  <a:pt x="7436" y="1"/>
                  <a:pt x="51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7" name="Google Shape;927;p66"/>
          <p:cNvGrpSpPr/>
          <p:nvPr/>
        </p:nvGrpSpPr>
        <p:grpSpPr>
          <a:xfrm>
            <a:off x="4775737" y="3393126"/>
            <a:ext cx="302742" cy="299541"/>
            <a:chOff x="-4211975" y="2046625"/>
            <a:chExt cx="292250" cy="290675"/>
          </a:xfrm>
        </p:grpSpPr>
        <p:sp>
          <p:nvSpPr>
            <p:cNvPr id="928" name="Google Shape;928;p66"/>
            <p:cNvSpPr/>
            <p:nvPr/>
          </p:nvSpPr>
          <p:spPr>
            <a:xfrm>
              <a:off x="-4211975" y="2081300"/>
              <a:ext cx="256025" cy="256000"/>
            </a:xfrm>
            <a:custGeom>
              <a:avLst/>
              <a:gdLst/>
              <a:ahLst/>
              <a:cxnLst/>
              <a:rect l="l" t="t" r="r" b="b"/>
              <a:pathLst>
                <a:path w="10241" h="10240" extrusionOk="0">
                  <a:moveTo>
                    <a:pt x="4758" y="693"/>
                  </a:moveTo>
                  <a:lnTo>
                    <a:pt x="4758" y="5167"/>
                  </a:lnTo>
                  <a:cubicBezTo>
                    <a:pt x="4758" y="5356"/>
                    <a:pt x="4916" y="5513"/>
                    <a:pt x="5105" y="5513"/>
                  </a:cubicBezTo>
                  <a:lnTo>
                    <a:pt x="9578" y="5513"/>
                  </a:lnTo>
                  <a:cubicBezTo>
                    <a:pt x="9358" y="7813"/>
                    <a:pt x="7436" y="9609"/>
                    <a:pt x="5105" y="9609"/>
                  </a:cubicBezTo>
                  <a:cubicBezTo>
                    <a:pt x="2679" y="9609"/>
                    <a:pt x="663" y="7593"/>
                    <a:pt x="663" y="5167"/>
                  </a:cubicBezTo>
                  <a:cubicBezTo>
                    <a:pt x="663" y="2835"/>
                    <a:pt x="2490" y="914"/>
                    <a:pt x="4758" y="693"/>
                  </a:cubicBezTo>
                  <a:close/>
                  <a:moveTo>
                    <a:pt x="5105" y="0"/>
                  </a:moveTo>
                  <a:cubicBezTo>
                    <a:pt x="2269" y="0"/>
                    <a:pt x="1" y="2300"/>
                    <a:pt x="1" y="5104"/>
                  </a:cubicBezTo>
                  <a:cubicBezTo>
                    <a:pt x="1" y="7939"/>
                    <a:pt x="2269" y="10239"/>
                    <a:pt x="5105" y="10239"/>
                  </a:cubicBezTo>
                  <a:cubicBezTo>
                    <a:pt x="7940" y="10239"/>
                    <a:pt x="10240" y="7939"/>
                    <a:pt x="10240" y="5104"/>
                  </a:cubicBezTo>
                  <a:cubicBezTo>
                    <a:pt x="10240" y="4978"/>
                    <a:pt x="10083" y="4820"/>
                    <a:pt x="9925" y="4820"/>
                  </a:cubicBezTo>
                  <a:lnTo>
                    <a:pt x="5483" y="4820"/>
                  </a:lnTo>
                  <a:lnTo>
                    <a:pt x="5483" y="347"/>
                  </a:lnTo>
                  <a:cubicBezTo>
                    <a:pt x="5483" y="158"/>
                    <a:pt x="5325" y="0"/>
                    <a:pt x="51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66"/>
            <p:cNvSpPr/>
            <p:nvPr/>
          </p:nvSpPr>
          <p:spPr>
            <a:xfrm>
              <a:off x="-4057600" y="2046625"/>
              <a:ext cx="137875" cy="137875"/>
            </a:xfrm>
            <a:custGeom>
              <a:avLst/>
              <a:gdLst/>
              <a:ahLst/>
              <a:cxnLst/>
              <a:rect l="l" t="t" r="r" b="b"/>
              <a:pathLst>
                <a:path w="5515" h="5515" extrusionOk="0">
                  <a:moveTo>
                    <a:pt x="663" y="694"/>
                  </a:moveTo>
                  <a:cubicBezTo>
                    <a:pt x="2836" y="851"/>
                    <a:pt x="4601" y="2616"/>
                    <a:pt x="4758" y="4790"/>
                  </a:cubicBezTo>
                  <a:lnTo>
                    <a:pt x="663" y="4790"/>
                  </a:lnTo>
                  <a:lnTo>
                    <a:pt x="663" y="694"/>
                  </a:lnTo>
                  <a:close/>
                  <a:moveTo>
                    <a:pt x="348" y="1"/>
                  </a:moveTo>
                  <a:cubicBezTo>
                    <a:pt x="158" y="1"/>
                    <a:pt x="1" y="158"/>
                    <a:pt x="1" y="379"/>
                  </a:cubicBezTo>
                  <a:lnTo>
                    <a:pt x="1" y="5168"/>
                  </a:lnTo>
                  <a:cubicBezTo>
                    <a:pt x="1" y="5357"/>
                    <a:pt x="158" y="5514"/>
                    <a:pt x="348" y="5514"/>
                  </a:cubicBezTo>
                  <a:lnTo>
                    <a:pt x="5168" y="5514"/>
                  </a:lnTo>
                  <a:cubicBezTo>
                    <a:pt x="5357" y="5514"/>
                    <a:pt x="5514" y="5357"/>
                    <a:pt x="5514" y="5168"/>
                  </a:cubicBezTo>
                  <a:cubicBezTo>
                    <a:pt x="5483" y="3750"/>
                    <a:pt x="4979" y="2490"/>
                    <a:pt x="3971" y="1513"/>
                  </a:cubicBezTo>
                  <a:cubicBezTo>
                    <a:pt x="2994" y="536"/>
                    <a:pt x="1734" y="1"/>
                    <a:pt x="3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0" name="Google Shape;930;p66"/>
          <p:cNvGrpSpPr/>
          <p:nvPr/>
        </p:nvGrpSpPr>
        <p:grpSpPr>
          <a:xfrm>
            <a:off x="5354667" y="4042327"/>
            <a:ext cx="232560" cy="300339"/>
            <a:chOff x="-3462150" y="2046625"/>
            <a:chExt cx="224500" cy="291450"/>
          </a:xfrm>
        </p:grpSpPr>
        <p:sp>
          <p:nvSpPr>
            <p:cNvPr id="931" name="Google Shape;931;p66"/>
            <p:cNvSpPr/>
            <p:nvPr/>
          </p:nvSpPr>
          <p:spPr>
            <a:xfrm>
              <a:off x="-3425125" y="2253000"/>
              <a:ext cx="51225" cy="50425"/>
            </a:xfrm>
            <a:custGeom>
              <a:avLst/>
              <a:gdLst/>
              <a:ahLst/>
              <a:cxnLst/>
              <a:rect l="l" t="t" r="r" b="b"/>
              <a:pathLst>
                <a:path w="2049" h="2017" extrusionOk="0">
                  <a:moveTo>
                    <a:pt x="1009" y="662"/>
                  </a:moveTo>
                  <a:cubicBezTo>
                    <a:pt x="1198" y="662"/>
                    <a:pt x="1355" y="819"/>
                    <a:pt x="1355" y="1008"/>
                  </a:cubicBezTo>
                  <a:cubicBezTo>
                    <a:pt x="1355" y="1197"/>
                    <a:pt x="1166" y="1355"/>
                    <a:pt x="1009" y="1355"/>
                  </a:cubicBezTo>
                  <a:cubicBezTo>
                    <a:pt x="820" y="1355"/>
                    <a:pt x="662" y="1197"/>
                    <a:pt x="662" y="1008"/>
                  </a:cubicBezTo>
                  <a:cubicBezTo>
                    <a:pt x="662" y="819"/>
                    <a:pt x="820" y="662"/>
                    <a:pt x="1009" y="662"/>
                  </a:cubicBezTo>
                  <a:close/>
                  <a:moveTo>
                    <a:pt x="1009" y="0"/>
                  </a:moveTo>
                  <a:cubicBezTo>
                    <a:pt x="473" y="0"/>
                    <a:pt x="0" y="441"/>
                    <a:pt x="0" y="1008"/>
                  </a:cubicBezTo>
                  <a:cubicBezTo>
                    <a:pt x="0" y="1575"/>
                    <a:pt x="473" y="2016"/>
                    <a:pt x="1009" y="2016"/>
                  </a:cubicBezTo>
                  <a:cubicBezTo>
                    <a:pt x="1576" y="2016"/>
                    <a:pt x="2048" y="1575"/>
                    <a:pt x="2048" y="1008"/>
                  </a:cubicBezTo>
                  <a:cubicBezTo>
                    <a:pt x="2048" y="441"/>
                    <a:pt x="1576" y="0"/>
                    <a:pt x="10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66"/>
            <p:cNvSpPr/>
            <p:nvPr/>
          </p:nvSpPr>
          <p:spPr>
            <a:xfrm>
              <a:off x="-3425125" y="2116725"/>
              <a:ext cx="51225" cy="49650"/>
            </a:xfrm>
            <a:custGeom>
              <a:avLst/>
              <a:gdLst/>
              <a:ahLst/>
              <a:cxnLst/>
              <a:rect l="l" t="t" r="r" b="b"/>
              <a:pathLst>
                <a:path w="2049" h="1986" extrusionOk="0">
                  <a:moveTo>
                    <a:pt x="343" y="1"/>
                  </a:moveTo>
                  <a:cubicBezTo>
                    <a:pt x="252" y="1"/>
                    <a:pt x="158" y="32"/>
                    <a:pt x="95" y="95"/>
                  </a:cubicBezTo>
                  <a:cubicBezTo>
                    <a:pt x="0" y="190"/>
                    <a:pt x="0" y="442"/>
                    <a:pt x="95" y="536"/>
                  </a:cubicBezTo>
                  <a:lnTo>
                    <a:pt x="536" y="977"/>
                  </a:lnTo>
                  <a:lnTo>
                    <a:pt x="95" y="1418"/>
                  </a:lnTo>
                  <a:cubicBezTo>
                    <a:pt x="0" y="1544"/>
                    <a:pt x="0" y="1765"/>
                    <a:pt x="95" y="1891"/>
                  </a:cubicBezTo>
                  <a:cubicBezTo>
                    <a:pt x="158" y="1954"/>
                    <a:pt x="252" y="1986"/>
                    <a:pt x="343" y="1986"/>
                  </a:cubicBezTo>
                  <a:cubicBezTo>
                    <a:pt x="434" y="1986"/>
                    <a:pt x="520" y="1954"/>
                    <a:pt x="568" y="1891"/>
                  </a:cubicBezTo>
                  <a:lnTo>
                    <a:pt x="1009" y="1450"/>
                  </a:lnTo>
                  <a:lnTo>
                    <a:pt x="1450" y="1891"/>
                  </a:lnTo>
                  <a:cubicBezTo>
                    <a:pt x="1513" y="1954"/>
                    <a:pt x="1599" y="1986"/>
                    <a:pt x="1686" y="1986"/>
                  </a:cubicBezTo>
                  <a:cubicBezTo>
                    <a:pt x="1773" y="1986"/>
                    <a:pt x="1859" y="1954"/>
                    <a:pt x="1922" y="1891"/>
                  </a:cubicBezTo>
                  <a:cubicBezTo>
                    <a:pt x="2048" y="1765"/>
                    <a:pt x="2048" y="1544"/>
                    <a:pt x="1922" y="1418"/>
                  </a:cubicBezTo>
                  <a:lnTo>
                    <a:pt x="1481" y="977"/>
                  </a:lnTo>
                  <a:lnTo>
                    <a:pt x="1922" y="536"/>
                  </a:lnTo>
                  <a:cubicBezTo>
                    <a:pt x="2048" y="442"/>
                    <a:pt x="2048" y="190"/>
                    <a:pt x="1922" y="95"/>
                  </a:cubicBezTo>
                  <a:cubicBezTo>
                    <a:pt x="1859" y="32"/>
                    <a:pt x="1773" y="1"/>
                    <a:pt x="1686" y="1"/>
                  </a:cubicBezTo>
                  <a:cubicBezTo>
                    <a:pt x="1599" y="1"/>
                    <a:pt x="1513" y="32"/>
                    <a:pt x="1450" y="95"/>
                  </a:cubicBezTo>
                  <a:lnTo>
                    <a:pt x="1009" y="505"/>
                  </a:lnTo>
                  <a:lnTo>
                    <a:pt x="568" y="95"/>
                  </a:lnTo>
                  <a:cubicBezTo>
                    <a:pt x="520" y="32"/>
                    <a:pt x="434" y="1"/>
                    <a:pt x="3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66"/>
            <p:cNvSpPr/>
            <p:nvPr/>
          </p:nvSpPr>
          <p:spPr>
            <a:xfrm>
              <a:off x="-3425125" y="2185250"/>
              <a:ext cx="51225" cy="49650"/>
            </a:xfrm>
            <a:custGeom>
              <a:avLst/>
              <a:gdLst/>
              <a:ahLst/>
              <a:cxnLst/>
              <a:rect l="l" t="t" r="r" b="b"/>
              <a:pathLst>
                <a:path w="2049" h="1986" extrusionOk="0">
                  <a:moveTo>
                    <a:pt x="343" y="1"/>
                  </a:moveTo>
                  <a:cubicBezTo>
                    <a:pt x="252" y="1"/>
                    <a:pt x="158" y="32"/>
                    <a:pt x="95" y="95"/>
                  </a:cubicBezTo>
                  <a:cubicBezTo>
                    <a:pt x="0" y="221"/>
                    <a:pt x="0" y="442"/>
                    <a:pt x="95" y="568"/>
                  </a:cubicBezTo>
                  <a:lnTo>
                    <a:pt x="536" y="1009"/>
                  </a:lnTo>
                  <a:lnTo>
                    <a:pt x="95" y="1418"/>
                  </a:lnTo>
                  <a:cubicBezTo>
                    <a:pt x="0" y="1544"/>
                    <a:pt x="0" y="1796"/>
                    <a:pt x="95" y="1891"/>
                  </a:cubicBezTo>
                  <a:cubicBezTo>
                    <a:pt x="158" y="1954"/>
                    <a:pt x="252" y="1985"/>
                    <a:pt x="343" y="1985"/>
                  </a:cubicBezTo>
                  <a:cubicBezTo>
                    <a:pt x="434" y="1985"/>
                    <a:pt x="520" y="1954"/>
                    <a:pt x="568" y="1891"/>
                  </a:cubicBezTo>
                  <a:lnTo>
                    <a:pt x="1009" y="1481"/>
                  </a:lnTo>
                  <a:lnTo>
                    <a:pt x="1450" y="1891"/>
                  </a:lnTo>
                  <a:cubicBezTo>
                    <a:pt x="1513" y="1954"/>
                    <a:pt x="1599" y="1985"/>
                    <a:pt x="1686" y="1985"/>
                  </a:cubicBezTo>
                  <a:cubicBezTo>
                    <a:pt x="1773" y="1985"/>
                    <a:pt x="1859" y="1954"/>
                    <a:pt x="1922" y="1891"/>
                  </a:cubicBezTo>
                  <a:cubicBezTo>
                    <a:pt x="2048" y="1796"/>
                    <a:pt x="2048" y="1544"/>
                    <a:pt x="1922" y="1418"/>
                  </a:cubicBezTo>
                  <a:lnTo>
                    <a:pt x="1481" y="1009"/>
                  </a:lnTo>
                  <a:lnTo>
                    <a:pt x="1922" y="568"/>
                  </a:lnTo>
                  <a:cubicBezTo>
                    <a:pt x="2048" y="410"/>
                    <a:pt x="2048" y="221"/>
                    <a:pt x="1922" y="95"/>
                  </a:cubicBezTo>
                  <a:cubicBezTo>
                    <a:pt x="1859" y="32"/>
                    <a:pt x="1773" y="1"/>
                    <a:pt x="1686" y="1"/>
                  </a:cubicBezTo>
                  <a:cubicBezTo>
                    <a:pt x="1599" y="1"/>
                    <a:pt x="1513" y="32"/>
                    <a:pt x="1450" y="95"/>
                  </a:cubicBezTo>
                  <a:lnTo>
                    <a:pt x="1009" y="536"/>
                  </a:lnTo>
                  <a:lnTo>
                    <a:pt x="568" y="95"/>
                  </a:lnTo>
                  <a:cubicBezTo>
                    <a:pt x="520" y="32"/>
                    <a:pt x="434" y="1"/>
                    <a:pt x="3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66"/>
            <p:cNvSpPr/>
            <p:nvPr/>
          </p:nvSpPr>
          <p:spPr>
            <a:xfrm>
              <a:off x="-3462150" y="2046625"/>
              <a:ext cx="224500" cy="291450"/>
            </a:xfrm>
            <a:custGeom>
              <a:avLst/>
              <a:gdLst/>
              <a:ahLst/>
              <a:cxnLst/>
              <a:rect l="l" t="t" r="r" b="b"/>
              <a:pathLst>
                <a:path w="8980" h="11658" extrusionOk="0">
                  <a:moveTo>
                    <a:pt x="5924" y="694"/>
                  </a:moveTo>
                  <a:cubicBezTo>
                    <a:pt x="6113" y="694"/>
                    <a:pt x="6270" y="851"/>
                    <a:pt x="6270" y="1040"/>
                  </a:cubicBezTo>
                  <a:cubicBezTo>
                    <a:pt x="6270" y="1229"/>
                    <a:pt x="6113" y="1387"/>
                    <a:pt x="5924" y="1387"/>
                  </a:cubicBezTo>
                  <a:lnTo>
                    <a:pt x="3151" y="1387"/>
                  </a:lnTo>
                  <a:cubicBezTo>
                    <a:pt x="2962" y="1387"/>
                    <a:pt x="2805" y="1229"/>
                    <a:pt x="2805" y="1040"/>
                  </a:cubicBezTo>
                  <a:cubicBezTo>
                    <a:pt x="2805" y="851"/>
                    <a:pt x="2962" y="694"/>
                    <a:pt x="3151" y="694"/>
                  </a:cubicBezTo>
                  <a:close/>
                  <a:moveTo>
                    <a:pt x="8034" y="1356"/>
                  </a:moveTo>
                  <a:cubicBezTo>
                    <a:pt x="8255" y="1356"/>
                    <a:pt x="8413" y="1513"/>
                    <a:pt x="8413" y="1702"/>
                  </a:cubicBezTo>
                  <a:lnTo>
                    <a:pt x="8413" y="10649"/>
                  </a:lnTo>
                  <a:lnTo>
                    <a:pt x="8287" y="10649"/>
                  </a:lnTo>
                  <a:cubicBezTo>
                    <a:pt x="8287" y="10838"/>
                    <a:pt x="8129" y="10996"/>
                    <a:pt x="7940" y="10996"/>
                  </a:cubicBezTo>
                  <a:lnTo>
                    <a:pt x="1103" y="10996"/>
                  </a:lnTo>
                  <a:cubicBezTo>
                    <a:pt x="914" y="10996"/>
                    <a:pt x="757" y="10838"/>
                    <a:pt x="757" y="10649"/>
                  </a:cubicBezTo>
                  <a:lnTo>
                    <a:pt x="757" y="1702"/>
                  </a:lnTo>
                  <a:cubicBezTo>
                    <a:pt x="757" y="1513"/>
                    <a:pt x="914" y="1356"/>
                    <a:pt x="1103" y="1356"/>
                  </a:cubicBezTo>
                  <a:lnTo>
                    <a:pt x="2206" y="1356"/>
                  </a:lnTo>
                  <a:cubicBezTo>
                    <a:pt x="2364" y="1734"/>
                    <a:pt x="2742" y="2017"/>
                    <a:pt x="3214" y="2017"/>
                  </a:cubicBezTo>
                  <a:lnTo>
                    <a:pt x="5955" y="2017"/>
                  </a:lnTo>
                  <a:cubicBezTo>
                    <a:pt x="6396" y="2017"/>
                    <a:pt x="6774" y="1734"/>
                    <a:pt x="6932" y="1356"/>
                  </a:cubicBezTo>
                  <a:close/>
                  <a:moveTo>
                    <a:pt x="3120" y="1"/>
                  </a:moveTo>
                  <a:cubicBezTo>
                    <a:pt x="2679" y="1"/>
                    <a:pt x="2301" y="284"/>
                    <a:pt x="2143" y="694"/>
                  </a:cubicBezTo>
                  <a:lnTo>
                    <a:pt x="1040" y="694"/>
                  </a:lnTo>
                  <a:cubicBezTo>
                    <a:pt x="473" y="694"/>
                    <a:pt x="1" y="1166"/>
                    <a:pt x="1" y="1702"/>
                  </a:cubicBezTo>
                  <a:lnTo>
                    <a:pt x="1" y="10649"/>
                  </a:lnTo>
                  <a:cubicBezTo>
                    <a:pt x="1" y="11185"/>
                    <a:pt x="473" y="11658"/>
                    <a:pt x="1040" y="11658"/>
                  </a:cubicBezTo>
                  <a:lnTo>
                    <a:pt x="7877" y="11658"/>
                  </a:lnTo>
                  <a:cubicBezTo>
                    <a:pt x="8444" y="11658"/>
                    <a:pt x="8917" y="11185"/>
                    <a:pt x="8917" y="10649"/>
                  </a:cubicBezTo>
                  <a:lnTo>
                    <a:pt x="8917" y="1702"/>
                  </a:lnTo>
                  <a:cubicBezTo>
                    <a:pt x="8980" y="1166"/>
                    <a:pt x="8507" y="694"/>
                    <a:pt x="7971" y="694"/>
                  </a:cubicBezTo>
                  <a:lnTo>
                    <a:pt x="6869" y="694"/>
                  </a:lnTo>
                  <a:cubicBezTo>
                    <a:pt x="6711" y="284"/>
                    <a:pt x="6365" y="1"/>
                    <a:pt x="58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66"/>
            <p:cNvSpPr/>
            <p:nvPr/>
          </p:nvSpPr>
          <p:spPr>
            <a:xfrm>
              <a:off x="-3358175" y="2133275"/>
              <a:ext cx="86650" cy="18125"/>
            </a:xfrm>
            <a:custGeom>
              <a:avLst/>
              <a:gdLst/>
              <a:ahLst/>
              <a:cxnLst/>
              <a:rect l="l" t="t" r="r" b="b"/>
              <a:pathLst>
                <a:path w="3466" h="725" extrusionOk="0">
                  <a:moveTo>
                    <a:pt x="347" y="0"/>
                  </a:moveTo>
                  <a:cubicBezTo>
                    <a:pt x="158" y="0"/>
                    <a:pt x="0" y="158"/>
                    <a:pt x="0" y="378"/>
                  </a:cubicBezTo>
                  <a:cubicBezTo>
                    <a:pt x="0" y="567"/>
                    <a:pt x="158" y="725"/>
                    <a:pt x="347" y="725"/>
                  </a:cubicBezTo>
                  <a:lnTo>
                    <a:pt x="3088" y="725"/>
                  </a:lnTo>
                  <a:cubicBezTo>
                    <a:pt x="3308" y="725"/>
                    <a:pt x="3466" y="567"/>
                    <a:pt x="3466" y="378"/>
                  </a:cubicBezTo>
                  <a:cubicBezTo>
                    <a:pt x="3466" y="158"/>
                    <a:pt x="3308" y="0"/>
                    <a:pt x="30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66"/>
            <p:cNvSpPr/>
            <p:nvPr/>
          </p:nvSpPr>
          <p:spPr>
            <a:xfrm>
              <a:off x="-3358175" y="2201800"/>
              <a:ext cx="86650" cy="17350"/>
            </a:xfrm>
            <a:custGeom>
              <a:avLst/>
              <a:gdLst/>
              <a:ahLst/>
              <a:cxnLst/>
              <a:rect l="l" t="t" r="r" b="b"/>
              <a:pathLst>
                <a:path w="3466" h="694" extrusionOk="0">
                  <a:moveTo>
                    <a:pt x="347" y="0"/>
                  </a:moveTo>
                  <a:cubicBezTo>
                    <a:pt x="158" y="0"/>
                    <a:pt x="0" y="158"/>
                    <a:pt x="0" y="347"/>
                  </a:cubicBezTo>
                  <a:cubicBezTo>
                    <a:pt x="0" y="536"/>
                    <a:pt x="158" y="693"/>
                    <a:pt x="347" y="693"/>
                  </a:cubicBezTo>
                  <a:lnTo>
                    <a:pt x="3088" y="693"/>
                  </a:lnTo>
                  <a:cubicBezTo>
                    <a:pt x="3308" y="693"/>
                    <a:pt x="3466" y="536"/>
                    <a:pt x="3466" y="347"/>
                  </a:cubicBezTo>
                  <a:cubicBezTo>
                    <a:pt x="3466" y="158"/>
                    <a:pt x="3308" y="0"/>
                    <a:pt x="30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66"/>
            <p:cNvSpPr/>
            <p:nvPr/>
          </p:nvSpPr>
          <p:spPr>
            <a:xfrm>
              <a:off x="-3358175" y="2270325"/>
              <a:ext cx="86650" cy="18125"/>
            </a:xfrm>
            <a:custGeom>
              <a:avLst/>
              <a:gdLst/>
              <a:ahLst/>
              <a:cxnLst/>
              <a:rect l="l" t="t" r="r" b="b"/>
              <a:pathLst>
                <a:path w="3466" h="725" extrusionOk="0">
                  <a:moveTo>
                    <a:pt x="347" y="0"/>
                  </a:moveTo>
                  <a:cubicBezTo>
                    <a:pt x="158" y="0"/>
                    <a:pt x="0" y="158"/>
                    <a:pt x="0" y="347"/>
                  </a:cubicBezTo>
                  <a:cubicBezTo>
                    <a:pt x="0" y="567"/>
                    <a:pt x="158" y="725"/>
                    <a:pt x="347" y="725"/>
                  </a:cubicBezTo>
                  <a:lnTo>
                    <a:pt x="3088" y="725"/>
                  </a:lnTo>
                  <a:cubicBezTo>
                    <a:pt x="3308" y="725"/>
                    <a:pt x="3466" y="567"/>
                    <a:pt x="3466" y="347"/>
                  </a:cubicBezTo>
                  <a:cubicBezTo>
                    <a:pt x="3466" y="158"/>
                    <a:pt x="3308" y="0"/>
                    <a:pt x="30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Slide Number Placeholder 1">
            <a:extLst>
              <a:ext uri="{FF2B5EF4-FFF2-40B4-BE49-F238E27FC236}">
                <a16:creationId xmlns:a16="http://schemas.microsoft.com/office/drawing/2014/main" id="{1432F81B-9275-C3E5-64AE-3C58522B96DC}"/>
              </a:ext>
            </a:extLst>
          </p:cNvPr>
          <p:cNvSpPr>
            <a:spLocks noGrp="1"/>
          </p:cNvSpPr>
          <p:nvPr>
            <p:ph type="sldNum" sz="quarter" idx="4"/>
          </p:nvPr>
        </p:nvSpPr>
        <p:spPr/>
        <p:txBody>
          <a:bodyPr/>
          <a:lstStyle/>
          <a:p>
            <a:fld id="{9D6B7E9F-2B75-074E-A857-34F9CFC9C695}" type="slidenum">
              <a:rPr lang="en-US" smtClean="0"/>
              <a:pPr/>
              <a:t>23</a:t>
            </a:fld>
            <a:endParaRPr lang="en-US"/>
          </a:p>
        </p:txBody>
      </p:sp>
      <p:sp>
        <p:nvSpPr>
          <p:cNvPr id="3" name="Google Shape;368;p34">
            <a:extLst>
              <a:ext uri="{FF2B5EF4-FFF2-40B4-BE49-F238E27FC236}">
                <a16:creationId xmlns:a16="http://schemas.microsoft.com/office/drawing/2014/main" id="{EBD6ED68-CBA6-98A1-B943-59A538D47E53}"/>
              </a:ext>
            </a:extLst>
          </p:cNvPr>
          <p:cNvSpPr txBox="1">
            <a:spLocks/>
          </p:cNvSpPr>
          <p:nvPr/>
        </p:nvSpPr>
        <p:spPr>
          <a:xfrm>
            <a:off x="533630" y="124138"/>
            <a:ext cx="2031150" cy="28190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Poppins"/>
              <a:buNone/>
              <a:defRPr sz="1600" b="0" i="0" u="none" strike="noStrike" cap="none">
                <a:solidFill>
                  <a:schemeClr val="dk1"/>
                </a:solidFill>
                <a:latin typeface="Poppins"/>
                <a:ea typeface="Poppins"/>
                <a:cs typeface="Poppins"/>
                <a:sym typeface="Poppins"/>
              </a:defRPr>
            </a:lvl1pPr>
            <a:lvl2pPr marL="914400" marR="0" lvl="1"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2pPr>
            <a:lvl3pPr marL="1371600" marR="0" lvl="2"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3pPr>
            <a:lvl4pPr marL="1828800" marR="0" lvl="3"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4pPr>
            <a:lvl5pPr marL="2286000" marR="0" lvl="4"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5pPr>
            <a:lvl6pPr marL="2743200" marR="0" lvl="5"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6pPr>
            <a:lvl7pPr marL="3200400" marR="0" lvl="6"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7pPr>
            <a:lvl8pPr marL="3657600" marR="0" lvl="7"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8pPr>
            <a:lvl9pPr marL="4114800" marR="0" lvl="8"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9pPr>
          </a:lstStyle>
          <a:p>
            <a:pPr marL="0" indent="0" algn="l"/>
            <a:r>
              <a:rPr lang="en-US" sz="1000" dirty="0">
                <a:solidFill>
                  <a:schemeClr val="bg1">
                    <a:lumMod val="50000"/>
                  </a:schemeClr>
                </a:solidFill>
              </a:rPr>
              <a:t>Software Methodologies</a:t>
            </a:r>
            <a:endParaRPr lang="en-ZA" sz="1000" dirty="0">
              <a:solidFill>
                <a:schemeClr val="bg1">
                  <a:lumMod val="50000"/>
                </a:schemeClr>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9AB24D7-641A-F204-AF8B-6BD318DED093}"/>
              </a:ext>
            </a:extLst>
          </p:cNvPr>
          <p:cNvSpPr>
            <a:spLocks noGrp="1"/>
          </p:cNvSpPr>
          <p:nvPr>
            <p:ph type="sldNum" sz="quarter" idx="4"/>
          </p:nvPr>
        </p:nvSpPr>
        <p:spPr/>
        <p:txBody>
          <a:bodyPr/>
          <a:lstStyle/>
          <a:p>
            <a:fld id="{9D6B7E9F-2B75-074E-A857-34F9CFC9C695}" type="slidenum">
              <a:rPr lang="en-US" smtClean="0"/>
              <a:pPr/>
              <a:t>24</a:t>
            </a:fld>
            <a:endParaRPr lang="en-US"/>
          </a:p>
        </p:txBody>
      </p:sp>
      <p:pic>
        <p:nvPicPr>
          <p:cNvPr id="6148" name="Picture 4" descr="What is Agile Methodology? - DevTeam.Space">
            <a:extLst>
              <a:ext uri="{FF2B5EF4-FFF2-40B4-BE49-F238E27FC236}">
                <a16:creationId xmlns:a16="http://schemas.microsoft.com/office/drawing/2014/main" id="{F18FDEB0-2D62-9AFA-ADDF-1D2DDA5B5C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1700" y="211033"/>
            <a:ext cx="7037408" cy="3958542"/>
          </a:xfrm>
          <a:prstGeom prst="rect">
            <a:avLst/>
          </a:prstGeom>
          <a:noFill/>
          <a:extLst>
            <a:ext uri="{909E8E84-426E-40DD-AFC4-6F175D3DCCD1}">
              <a14:hiddenFill xmlns:a14="http://schemas.microsoft.com/office/drawing/2010/main">
                <a:solidFill>
                  <a:srgbClr val="FFFFFF"/>
                </a:solidFill>
              </a14:hiddenFill>
            </a:ext>
          </a:extLst>
        </p:spPr>
      </p:pic>
      <p:sp>
        <p:nvSpPr>
          <p:cNvPr id="2" name="Google Shape;368;p34">
            <a:extLst>
              <a:ext uri="{FF2B5EF4-FFF2-40B4-BE49-F238E27FC236}">
                <a16:creationId xmlns:a16="http://schemas.microsoft.com/office/drawing/2014/main" id="{7616F7E1-B2E4-E6AA-004F-5CD7B3B6A6F8}"/>
              </a:ext>
            </a:extLst>
          </p:cNvPr>
          <p:cNvSpPr txBox="1">
            <a:spLocks/>
          </p:cNvSpPr>
          <p:nvPr/>
        </p:nvSpPr>
        <p:spPr>
          <a:xfrm>
            <a:off x="533630" y="124138"/>
            <a:ext cx="2031150" cy="28190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Poppins"/>
              <a:buNone/>
              <a:defRPr sz="1600" b="0" i="0" u="none" strike="noStrike" cap="none">
                <a:solidFill>
                  <a:schemeClr val="dk1"/>
                </a:solidFill>
                <a:latin typeface="Poppins"/>
                <a:ea typeface="Poppins"/>
                <a:cs typeface="Poppins"/>
                <a:sym typeface="Poppins"/>
              </a:defRPr>
            </a:lvl1pPr>
            <a:lvl2pPr marL="914400" marR="0" lvl="1"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2pPr>
            <a:lvl3pPr marL="1371600" marR="0" lvl="2"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3pPr>
            <a:lvl4pPr marL="1828800" marR="0" lvl="3"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4pPr>
            <a:lvl5pPr marL="2286000" marR="0" lvl="4"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5pPr>
            <a:lvl6pPr marL="2743200" marR="0" lvl="5"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6pPr>
            <a:lvl7pPr marL="3200400" marR="0" lvl="6"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7pPr>
            <a:lvl8pPr marL="3657600" marR="0" lvl="7"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8pPr>
            <a:lvl9pPr marL="4114800" marR="0" lvl="8"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9pPr>
          </a:lstStyle>
          <a:p>
            <a:pPr marL="0" indent="0" algn="l"/>
            <a:r>
              <a:rPr lang="en-US" sz="1000" dirty="0">
                <a:solidFill>
                  <a:schemeClr val="bg1">
                    <a:lumMod val="50000"/>
                  </a:schemeClr>
                </a:solidFill>
              </a:rPr>
              <a:t>Software Methodologies</a:t>
            </a:r>
            <a:endParaRPr lang="en-ZA" sz="1000" dirty="0">
              <a:solidFill>
                <a:schemeClr val="bg1">
                  <a:lumMod val="50000"/>
                </a:schemeClr>
              </a:solidFill>
            </a:endParaRPr>
          </a:p>
        </p:txBody>
      </p:sp>
    </p:spTree>
    <p:extLst>
      <p:ext uri="{BB962C8B-B14F-4D97-AF65-F5344CB8AC3E}">
        <p14:creationId xmlns:p14="http://schemas.microsoft.com/office/powerpoint/2010/main" val="23369741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1C84819-4ABC-090E-7905-5009ED069C37}"/>
              </a:ext>
            </a:extLst>
          </p:cNvPr>
          <p:cNvSpPr>
            <a:spLocks noGrp="1"/>
          </p:cNvSpPr>
          <p:nvPr>
            <p:ph type="sldNum" sz="quarter" idx="4"/>
          </p:nvPr>
        </p:nvSpPr>
        <p:spPr/>
        <p:txBody>
          <a:bodyPr/>
          <a:lstStyle/>
          <a:p>
            <a:fld id="{9D6B7E9F-2B75-074E-A857-34F9CFC9C695}" type="slidenum">
              <a:rPr lang="en-US" smtClean="0"/>
              <a:pPr/>
              <a:t>25</a:t>
            </a:fld>
            <a:endParaRPr lang="en-US"/>
          </a:p>
        </p:txBody>
      </p:sp>
      <p:pic>
        <p:nvPicPr>
          <p:cNvPr id="7170" name="Picture 2" descr="What is Agile Methodology? Benefits of using Agile | nvisia">
            <a:extLst>
              <a:ext uri="{FF2B5EF4-FFF2-40B4-BE49-F238E27FC236}">
                <a16:creationId xmlns:a16="http://schemas.microsoft.com/office/drawing/2014/main" id="{DDE11ED9-E618-47CF-5673-D7A8EA23F5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1700" y="409516"/>
            <a:ext cx="7890820" cy="4521800"/>
          </a:xfrm>
          <a:prstGeom prst="rect">
            <a:avLst/>
          </a:prstGeom>
          <a:noFill/>
          <a:extLst>
            <a:ext uri="{909E8E84-426E-40DD-AFC4-6F175D3DCCD1}">
              <a14:hiddenFill xmlns:a14="http://schemas.microsoft.com/office/drawing/2010/main">
                <a:solidFill>
                  <a:srgbClr val="FFFFFF"/>
                </a:solidFill>
              </a14:hiddenFill>
            </a:ext>
          </a:extLst>
        </p:spPr>
      </p:pic>
      <p:sp>
        <p:nvSpPr>
          <p:cNvPr id="2" name="Google Shape;368;p34">
            <a:extLst>
              <a:ext uri="{FF2B5EF4-FFF2-40B4-BE49-F238E27FC236}">
                <a16:creationId xmlns:a16="http://schemas.microsoft.com/office/drawing/2014/main" id="{B7FE8947-5621-1584-1D58-945E0AE4E1B8}"/>
              </a:ext>
            </a:extLst>
          </p:cNvPr>
          <p:cNvSpPr txBox="1">
            <a:spLocks/>
          </p:cNvSpPr>
          <p:nvPr/>
        </p:nvSpPr>
        <p:spPr>
          <a:xfrm>
            <a:off x="533630" y="124138"/>
            <a:ext cx="2031150" cy="28190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Poppins"/>
              <a:buNone/>
              <a:defRPr sz="1600" b="0" i="0" u="none" strike="noStrike" cap="none">
                <a:solidFill>
                  <a:schemeClr val="dk1"/>
                </a:solidFill>
                <a:latin typeface="Poppins"/>
                <a:ea typeface="Poppins"/>
                <a:cs typeface="Poppins"/>
                <a:sym typeface="Poppins"/>
              </a:defRPr>
            </a:lvl1pPr>
            <a:lvl2pPr marL="914400" marR="0" lvl="1"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2pPr>
            <a:lvl3pPr marL="1371600" marR="0" lvl="2"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3pPr>
            <a:lvl4pPr marL="1828800" marR="0" lvl="3"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4pPr>
            <a:lvl5pPr marL="2286000" marR="0" lvl="4"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5pPr>
            <a:lvl6pPr marL="2743200" marR="0" lvl="5"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6pPr>
            <a:lvl7pPr marL="3200400" marR="0" lvl="6"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7pPr>
            <a:lvl8pPr marL="3657600" marR="0" lvl="7"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8pPr>
            <a:lvl9pPr marL="4114800" marR="0" lvl="8"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9pPr>
          </a:lstStyle>
          <a:p>
            <a:pPr marL="0" indent="0" algn="l"/>
            <a:r>
              <a:rPr lang="en-US" sz="1000" dirty="0">
                <a:solidFill>
                  <a:schemeClr val="bg1">
                    <a:lumMod val="50000"/>
                  </a:schemeClr>
                </a:solidFill>
              </a:rPr>
              <a:t>Software Methodologies</a:t>
            </a:r>
            <a:endParaRPr lang="en-ZA" sz="1000" dirty="0">
              <a:solidFill>
                <a:schemeClr val="bg1">
                  <a:lumMod val="50000"/>
                </a:schemeClr>
              </a:solidFill>
            </a:endParaRPr>
          </a:p>
        </p:txBody>
      </p:sp>
    </p:spTree>
    <p:extLst>
      <p:ext uri="{BB962C8B-B14F-4D97-AF65-F5344CB8AC3E}">
        <p14:creationId xmlns:p14="http://schemas.microsoft.com/office/powerpoint/2010/main" val="39684444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72BE32C-5F53-E119-3895-08AEAC6B38C0}"/>
              </a:ext>
            </a:extLst>
          </p:cNvPr>
          <p:cNvSpPr>
            <a:spLocks noGrp="1"/>
          </p:cNvSpPr>
          <p:nvPr>
            <p:ph type="sldNum" sz="quarter" idx="4"/>
          </p:nvPr>
        </p:nvSpPr>
        <p:spPr/>
        <p:txBody>
          <a:bodyPr/>
          <a:lstStyle/>
          <a:p>
            <a:fld id="{9D6B7E9F-2B75-074E-A857-34F9CFC9C695}" type="slidenum">
              <a:rPr lang="en-US" smtClean="0"/>
              <a:pPr/>
              <a:t>26</a:t>
            </a:fld>
            <a:endParaRPr lang="en-US"/>
          </a:p>
        </p:txBody>
      </p:sp>
      <p:sp>
        <p:nvSpPr>
          <p:cNvPr id="5" name="TextBox 4">
            <a:extLst>
              <a:ext uri="{FF2B5EF4-FFF2-40B4-BE49-F238E27FC236}">
                <a16:creationId xmlns:a16="http://schemas.microsoft.com/office/drawing/2014/main" id="{76CA8C7D-2C7D-0995-95CF-2CE4F96D3ADC}"/>
              </a:ext>
            </a:extLst>
          </p:cNvPr>
          <p:cNvSpPr txBox="1"/>
          <p:nvPr/>
        </p:nvSpPr>
        <p:spPr>
          <a:xfrm>
            <a:off x="5039624" y="1679367"/>
            <a:ext cx="2632928" cy="1169551"/>
          </a:xfrm>
          <a:prstGeom prst="rect">
            <a:avLst/>
          </a:prstGeom>
          <a:noFill/>
        </p:spPr>
        <p:txBody>
          <a:bodyPr wrap="square">
            <a:spAutoFit/>
          </a:bodyPr>
          <a:lstStyle/>
          <a:p>
            <a:r>
              <a:rPr lang="en-US" b="0" i="0" dirty="0">
                <a:solidFill>
                  <a:srgbClr val="382E2C"/>
                </a:solidFill>
                <a:effectLst/>
                <a:latin typeface="RH Futura Book"/>
              </a:rPr>
              <a:t>The Lean process is about working only on what must be worked on at the time, so there’s no room for multitasking. </a:t>
            </a:r>
            <a:br>
              <a:rPr lang="en-US" b="0" i="0" u="none" dirty="0">
                <a:solidFill>
                  <a:schemeClr val="tx1"/>
                </a:solidFill>
                <a:effectLst/>
                <a:latin typeface="RH Futura Book"/>
              </a:rPr>
            </a:br>
            <a:endParaRPr lang="en-ZA" dirty="0"/>
          </a:p>
        </p:txBody>
      </p:sp>
      <p:sp>
        <p:nvSpPr>
          <p:cNvPr id="7" name="Title 6">
            <a:extLst>
              <a:ext uri="{FF2B5EF4-FFF2-40B4-BE49-F238E27FC236}">
                <a16:creationId xmlns:a16="http://schemas.microsoft.com/office/drawing/2014/main" id="{30F10FA1-4BB3-1134-ECF3-3726079FF190}"/>
              </a:ext>
            </a:extLst>
          </p:cNvPr>
          <p:cNvSpPr>
            <a:spLocks noGrp="1"/>
          </p:cNvSpPr>
          <p:nvPr>
            <p:ph type="title"/>
          </p:nvPr>
        </p:nvSpPr>
        <p:spPr>
          <a:xfrm>
            <a:off x="117834" y="100303"/>
            <a:ext cx="7704000" cy="664500"/>
          </a:xfrm>
        </p:spPr>
        <p:txBody>
          <a:bodyPr/>
          <a:lstStyle/>
          <a:p>
            <a:r>
              <a:rPr lang="en-US" dirty="0"/>
              <a:t>Lean</a:t>
            </a:r>
            <a:endParaRPr lang="en-ZA" dirty="0"/>
          </a:p>
        </p:txBody>
      </p:sp>
      <p:pic>
        <p:nvPicPr>
          <p:cNvPr id="2050" name="Picture 2" descr="Lean wit it? Explaining Lean Software Development Principles | by Jennifer  Yoo | Medium">
            <a:extLst>
              <a:ext uri="{FF2B5EF4-FFF2-40B4-BE49-F238E27FC236}">
                <a16:creationId xmlns:a16="http://schemas.microsoft.com/office/drawing/2014/main" id="{2681BB40-890B-9E34-8C14-E97F68E05B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4849" y="920837"/>
            <a:ext cx="3993329" cy="3535078"/>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368;p34">
            <a:extLst>
              <a:ext uri="{FF2B5EF4-FFF2-40B4-BE49-F238E27FC236}">
                <a16:creationId xmlns:a16="http://schemas.microsoft.com/office/drawing/2014/main" id="{0918925B-C6C6-74CA-2403-1F5CC8CA95AA}"/>
              </a:ext>
            </a:extLst>
          </p:cNvPr>
          <p:cNvSpPr txBox="1">
            <a:spLocks/>
          </p:cNvSpPr>
          <p:nvPr/>
        </p:nvSpPr>
        <p:spPr>
          <a:xfrm>
            <a:off x="533630" y="124138"/>
            <a:ext cx="2031150" cy="28190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Poppins"/>
              <a:buNone/>
              <a:defRPr sz="1600" b="0" i="0" u="none" strike="noStrike" cap="none">
                <a:solidFill>
                  <a:schemeClr val="dk1"/>
                </a:solidFill>
                <a:latin typeface="Poppins"/>
                <a:ea typeface="Poppins"/>
                <a:cs typeface="Poppins"/>
                <a:sym typeface="Poppins"/>
              </a:defRPr>
            </a:lvl1pPr>
            <a:lvl2pPr marL="914400" marR="0" lvl="1"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2pPr>
            <a:lvl3pPr marL="1371600" marR="0" lvl="2"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3pPr>
            <a:lvl4pPr marL="1828800" marR="0" lvl="3"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4pPr>
            <a:lvl5pPr marL="2286000" marR="0" lvl="4"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5pPr>
            <a:lvl6pPr marL="2743200" marR="0" lvl="5"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6pPr>
            <a:lvl7pPr marL="3200400" marR="0" lvl="6"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7pPr>
            <a:lvl8pPr marL="3657600" marR="0" lvl="7"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8pPr>
            <a:lvl9pPr marL="4114800" marR="0" lvl="8"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9pPr>
          </a:lstStyle>
          <a:p>
            <a:pPr marL="0" indent="0" algn="l"/>
            <a:r>
              <a:rPr lang="en-US" sz="1000" dirty="0">
                <a:solidFill>
                  <a:schemeClr val="bg1">
                    <a:lumMod val="50000"/>
                  </a:schemeClr>
                </a:solidFill>
              </a:rPr>
              <a:t>Software Methodologies</a:t>
            </a:r>
            <a:endParaRPr lang="en-ZA" sz="1000" dirty="0">
              <a:solidFill>
                <a:schemeClr val="bg1">
                  <a:lumMod val="50000"/>
                </a:schemeClr>
              </a:solidFill>
            </a:endParaRPr>
          </a:p>
        </p:txBody>
      </p:sp>
    </p:spTree>
    <p:extLst>
      <p:ext uri="{BB962C8B-B14F-4D97-AF65-F5344CB8AC3E}">
        <p14:creationId xmlns:p14="http://schemas.microsoft.com/office/powerpoint/2010/main" val="41822465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6DD0B4-B76E-665A-9507-2316FBAE8A2A}"/>
              </a:ext>
            </a:extLst>
          </p:cNvPr>
          <p:cNvSpPr>
            <a:spLocks noGrp="1"/>
          </p:cNvSpPr>
          <p:nvPr>
            <p:ph type="title"/>
          </p:nvPr>
        </p:nvSpPr>
        <p:spPr/>
        <p:txBody>
          <a:bodyPr/>
          <a:lstStyle/>
          <a:p>
            <a:r>
              <a:rPr lang="en-US" dirty="0"/>
              <a:t>Iterative </a:t>
            </a:r>
            <a:endParaRPr lang="en-ZA" dirty="0"/>
          </a:p>
        </p:txBody>
      </p:sp>
      <p:sp>
        <p:nvSpPr>
          <p:cNvPr id="3" name="Slide Number Placeholder 2">
            <a:extLst>
              <a:ext uri="{FF2B5EF4-FFF2-40B4-BE49-F238E27FC236}">
                <a16:creationId xmlns:a16="http://schemas.microsoft.com/office/drawing/2014/main" id="{4A8BFE5C-0034-7BF6-0CC8-8B2EDCAF0495}"/>
              </a:ext>
            </a:extLst>
          </p:cNvPr>
          <p:cNvSpPr>
            <a:spLocks noGrp="1"/>
          </p:cNvSpPr>
          <p:nvPr>
            <p:ph type="sldNum" sz="quarter" idx="4"/>
          </p:nvPr>
        </p:nvSpPr>
        <p:spPr/>
        <p:txBody>
          <a:bodyPr/>
          <a:lstStyle/>
          <a:p>
            <a:fld id="{9D6B7E9F-2B75-074E-A857-34F9CFC9C695}" type="slidenum">
              <a:rPr lang="en-US" smtClean="0"/>
              <a:pPr/>
              <a:t>27</a:t>
            </a:fld>
            <a:endParaRPr lang="en-US"/>
          </a:p>
        </p:txBody>
      </p:sp>
      <p:sp>
        <p:nvSpPr>
          <p:cNvPr id="5" name="TextBox 4">
            <a:extLst>
              <a:ext uri="{FF2B5EF4-FFF2-40B4-BE49-F238E27FC236}">
                <a16:creationId xmlns:a16="http://schemas.microsoft.com/office/drawing/2014/main" id="{36A41874-90FD-4210-4CB1-13D117D8C0CB}"/>
              </a:ext>
            </a:extLst>
          </p:cNvPr>
          <p:cNvSpPr txBox="1"/>
          <p:nvPr/>
        </p:nvSpPr>
        <p:spPr>
          <a:xfrm>
            <a:off x="278969" y="1392024"/>
            <a:ext cx="2812943" cy="2462213"/>
          </a:xfrm>
          <a:prstGeom prst="rect">
            <a:avLst/>
          </a:prstGeom>
          <a:noFill/>
        </p:spPr>
        <p:txBody>
          <a:bodyPr wrap="square">
            <a:spAutoFit/>
          </a:bodyPr>
          <a:lstStyle/>
          <a:p>
            <a:pPr marL="285750" indent="-285750" algn="l">
              <a:buFont typeface="Arial" panose="020B0604020202020204" pitchFamily="34" charset="0"/>
              <a:buChar char="•"/>
            </a:pPr>
            <a:r>
              <a:rPr lang="en-US" b="0" i="0" dirty="0">
                <a:solidFill>
                  <a:srgbClr val="382E2C"/>
                </a:solidFill>
                <a:effectLst/>
                <a:latin typeface="RH Futura Book"/>
              </a:rPr>
              <a:t>The Iterative model is repetition incarnate. Instead of starting with fully known requirements, project teams implement a set of software requirements, then test, evaluate and pinpoint further requirements. </a:t>
            </a:r>
          </a:p>
          <a:p>
            <a:pPr marL="285750" indent="-285750" algn="just">
              <a:buFont typeface="Arial" panose="020B0604020202020204" pitchFamily="34" charset="0"/>
              <a:buChar char="•"/>
            </a:pPr>
            <a:r>
              <a:rPr lang="en-US" b="0" i="0" dirty="0">
                <a:solidFill>
                  <a:srgbClr val="382E2C"/>
                </a:solidFill>
                <a:effectLst/>
                <a:latin typeface="RH Futura Book"/>
              </a:rPr>
              <a:t>A new version of the software is produced with each phase, or iteration. Rinse and repeat until the complete system is ready.</a:t>
            </a:r>
            <a:endParaRPr lang="en-US" b="0" i="0" u="none" dirty="0">
              <a:solidFill>
                <a:schemeClr val="tx1"/>
              </a:solidFill>
              <a:effectLst/>
              <a:latin typeface="RH Futura Book"/>
            </a:endParaRPr>
          </a:p>
        </p:txBody>
      </p:sp>
      <p:pic>
        <p:nvPicPr>
          <p:cNvPr id="6" name="Picture 5">
            <a:extLst>
              <a:ext uri="{FF2B5EF4-FFF2-40B4-BE49-F238E27FC236}">
                <a16:creationId xmlns:a16="http://schemas.microsoft.com/office/drawing/2014/main" id="{53D75578-A31C-2557-D9C6-FA5A086CEF86}"/>
              </a:ext>
            </a:extLst>
          </p:cNvPr>
          <p:cNvPicPr>
            <a:picLocks noChangeAspect="1"/>
          </p:cNvPicPr>
          <p:nvPr/>
        </p:nvPicPr>
        <p:blipFill>
          <a:blip r:embed="rId3"/>
          <a:stretch>
            <a:fillRect/>
          </a:stretch>
        </p:blipFill>
        <p:spPr>
          <a:xfrm>
            <a:off x="3189165" y="1181005"/>
            <a:ext cx="5435558" cy="2973040"/>
          </a:xfrm>
          <a:prstGeom prst="rect">
            <a:avLst/>
          </a:prstGeom>
        </p:spPr>
      </p:pic>
      <p:sp>
        <p:nvSpPr>
          <p:cNvPr id="7" name="Google Shape;368;p34">
            <a:extLst>
              <a:ext uri="{FF2B5EF4-FFF2-40B4-BE49-F238E27FC236}">
                <a16:creationId xmlns:a16="http://schemas.microsoft.com/office/drawing/2014/main" id="{3A0B5E95-7A5C-A2E4-0680-D53724986191}"/>
              </a:ext>
            </a:extLst>
          </p:cNvPr>
          <p:cNvSpPr txBox="1">
            <a:spLocks/>
          </p:cNvSpPr>
          <p:nvPr/>
        </p:nvSpPr>
        <p:spPr>
          <a:xfrm>
            <a:off x="533630" y="124138"/>
            <a:ext cx="2031150" cy="28190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Poppins"/>
              <a:buNone/>
              <a:defRPr sz="1600" b="0" i="0" u="none" strike="noStrike" cap="none">
                <a:solidFill>
                  <a:schemeClr val="dk1"/>
                </a:solidFill>
                <a:latin typeface="Poppins"/>
                <a:ea typeface="Poppins"/>
                <a:cs typeface="Poppins"/>
                <a:sym typeface="Poppins"/>
              </a:defRPr>
            </a:lvl1pPr>
            <a:lvl2pPr marL="914400" marR="0" lvl="1"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2pPr>
            <a:lvl3pPr marL="1371600" marR="0" lvl="2"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3pPr>
            <a:lvl4pPr marL="1828800" marR="0" lvl="3"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4pPr>
            <a:lvl5pPr marL="2286000" marR="0" lvl="4"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5pPr>
            <a:lvl6pPr marL="2743200" marR="0" lvl="5"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6pPr>
            <a:lvl7pPr marL="3200400" marR="0" lvl="6"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7pPr>
            <a:lvl8pPr marL="3657600" marR="0" lvl="7"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8pPr>
            <a:lvl9pPr marL="4114800" marR="0" lvl="8"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9pPr>
          </a:lstStyle>
          <a:p>
            <a:pPr marL="0" indent="0" algn="l"/>
            <a:r>
              <a:rPr lang="en-US" sz="1000" dirty="0">
                <a:solidFill>
                  <a:schemeClr val="bg1">
                    <a:lumMod val="50000"/>
                  </a:schemeClr>
                </a:solidFill>
              </a:rPr>
              <a:t>Software Methodologies</a:t>
            </a:r>
            <a:endParaRPr lang="en-ZA" sz="1000" dirty="0">
              <a:solidFill>
                <a:schemeClr val="bg1">
                  <a:lumMod val="50000"/>
                </a:schemeClr>
              </a:solidFill>
            </a:endParaRPr>
          </a:p>
        </p:txBody>
      </p:sp>
    </p:spTree>
    <p:extLst>
      <p:ext uri="{BB962C8B-B14F-4D97-AF65-F5344CB8AC3E}">
        <p14:creationId xmlns:p14="http://schemas.microsoft.com/office/powerpoint/2010/main" val="26295405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DE380-7375-8803-FE64-74D6ED0588CD}"/>
              </a:ext>
            </a:extLst>
          </p:cNvPr>
          <p:cNvSpPr>
            <a:spLocks noGrp="1"/>
          </p:cNvSpPr>
          <p:nvPr>
            <p:ph type="title"/>
          </p:nvPr>
        </p:nvSpPr>
        <p:spPr>
          <a:xfrm>
            <a:off x="0" y="77266"/>
            <a:ext cx="7704000" cy="664500"/>
          </a:xfrm>
        </p:spPr>
        <p:txBody>
          <a:bodyPr/>
          <a:lstStyle/>
          <a:p>
            <a:r>
              <a:rPr lang="en-US" dirty="0"/>
              <a:t>Spiral </a:t>
            </a:r>
            <a:endParaRPr lang="en-ZA" dirty="0"/>
          </a:p>
        </p:txBody>
      </p:sp>
      <p:sp>
        <p:nvSpPr>
          <p:cNvPr id="3" name="Slide Number Placeholder 2">
            <a:extLst>
              <a:ext uri="{FF2B5EF4-FFF2-40B4-BE49-F238E27FC236}">
                <a16:creationId xmlns:a16="http://schemas.microsoft.com/office/drawing/2014/main" id="{8FB08F1D-9BF7-8F29-7277-C775DE6E7F92}"/>
              </a:ext>
            </a:extLst>
          </p:cNvPr>
          <p:cNvSpPr>
            <a:spLocks noGrp="1"/>
          </p:cNvSpPr>
          <p:nvPr>
            <p:ph type="sldNum" sz="quarter" idx="4"/>
          </p:nvPr>
        </p:nvSpPr>
        <p:spPr/>
        <p:txBody>
          <a:bodyPr/>
          <a:lstStyle/>
          <a:p>
            <a:fld id="{9D6B7E9F-2B75-074E-A857-34F9CFC9C695}" type="slidenum">
              <a:rPr lang="en-US" smtClean="0"/>
              <a:pPr/>
              <a:t>28</a:t>
            </a:fld>
            <a:endParaRPr lang="en-US"/>
          </a:p>
        </p:txBody>
      </p:sp>
      <p:sp>
        <p:nvSpPr>
          <p:cNvPr id="5" name="TextBox 4">
            <a:extLst>
              <a:ext uri="{FF2B5EF4-FFF2-40B4-BE49-F238E27FC236}">
                <a16:creationId xmlns:a16="http://schemas.microsoft.com/office/drawing/2014/main" id="{BBDCB014-3387-8634-14FB-4982180C4C01}"/>
              </a:ext>
            </a:extLst>
          </p:cNvPr>
          <p:cNvSpPr txBox="1"/>
          <p:nvPr/>
        </p:nvSpPr>
        <p:spPr>
          <a:xfrm>
            <a:off x="464949" y="1824444"/>
            <a:ext cx="2967926" cy="1384995"/>
          </a:xfrm>
          <a:prstGeom prst="rect">
            <a:avLst/>
          </a:prstGeom>
          <a:noFill/>
        </p:spPr>
        <p:txBody>
          <a:bodyPr wrap="square">
            <a:spAutoFit/>
          </a:bodyPr>
          <a:lstStyle/>
          <a:p>
            <a:pPr algn="l"/>
            <a:r>
              <a:rPr lang="en-US" b="0" i="0" u="none" strike="noStrike" dirty="0">
                <a:solidFill>
                  <a:schemeClr val="tx1"/>
                </a:solidFill>
                <a:effectLst/>
                <a:latin typeface="RH Futura Book"/>
              </a:rPr>
              <a:t>T</a:t>
            </a:r>
            <a:r>
              <a:rPr lang="en-US" b="0" i="0" dirty="0">
                <a:solidFill>
                  <a:srgbClr val="382E2C"/>
                </a:solidFill>
                <a:effectLst/>
                <a:latin typeface="RH Futura Book"/>
              </a:rPr>
              <a:t>he project passes through four phases (planning, risk analysis, engineering and evaluation) over and over in a figurative spiral until completed, allowing for multiple rounds of refinement.</a:t>
            </a:r>
            <a:endParaRPr lang="en-US" b="0" i="0" u="none" dirty="0">
              <a:solidFill>
                <a:schemeClr val="tx1"/>
              </a:solidFill>
              <a:effectLst/>
              <a:latin typeface="RH Futura Book"/>
            </a:endParaRPr>
          </a:p>
        </p:txBody>
      </p:sp>
      <p:pic>
        <p:nvPicPr>
          <p:cNvPr id="3074" name="Picture 2" descr="Software Engineering | Spiral Model - GeeksforGeeks">
            <a:extLst>
              <a:ext uri="{FF2B5EF4-FFF2-40B4-BE49-F238E27FC236}">
                <a16:creationId xmlns:a16="http://schemas.microsoft.com/office/drawing/2014/main" id="{9F902E13-2B4C-1E80-2B84-4DBA203046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32875" y="741766"/>
            <a:ext cx="4289005" cy="3714584"/>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368;p34">
            <a:extLst>
              <a:ext uri="{FF2B5EF4-FFF2-40B4-BE49-F238E27FC236}">
                <a16:creationId xmlns:a16="http://schemas.microsoft.com/office/drawing/2014/main" id="{5C064622-E10B-C5E9-2E7C-C9E0177884C0}"/>
              </a:ext>
            </a:extLst>
          </p:cNvPr>
          <p:cNvSpPr txBox="1">
            <a:spLocks/>
          </p:cNvSpPr>
          <p:nvPr/>
        </p:nvSpPr>
        <p:spPr>
          <a:xfrm>
            <a:off x="533630" y="124138"/>
            <a:ext cx="2031150" cy="28190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Poppins"/>
              <a:buNone/>
              <a:defRPr sz="1600" b="0" i="0" u="none" strike="noStrike" cap="none">
                <a:solidFill>
                  <a:schemeClr val="dk1"/>
                </a:solidFill>
                <a:latin typeface="Poppins"/>
                <a:ea typeface="Poppins"/>
                <a:cs typeface="Poppins"/>
                <a:sym typeface="Poppins"/>
              </a:defRPr>
            </a:lvl1pPr>
            <a:lvl2pPr marL="914400" marR="0" lvl="1"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2pPr>
            <a:lvl3pPr marL="1371600" marR="0" lvl="2"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3pPr>
            <a:lvl4pPr marL="1828800" marR="0" lvl="3"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4pPr>
            <a:lvl5pPr marL="2286000" marR="0" lvl="4"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5pPr>
            <a:lvl6pPr marL="2743200" marR="0" lvl="5"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6pPr>
            <a:lvl7pPr marL="3200400" marR="0" lvl="6"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7pPr>
            <a:lvl8pPr marL="3657600" marR="0" lvl="7"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8pPr>
            <a:lvl9pPr marL="4114800" marR="0" lvl="8"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9pPr>
          </a:lstStyle>
          <a:p>
            <a:pPr marL="0" indent="0" algn="l"/>
            <a:r>
              <a:rPr lang="en-US" sz="1000" dirty="0">
                <a:solidFill>
                  <a:schemeClr val="bg1">
                    <a:lumMod val="50000"/>
                  </a:schemeClr>
                </a:solidFill>
              </a:rPr>
              <a:t>Software Methodologies</a:t>
            </a:r>
            <a:endParaRPr lang="en-ZA" sz="1000" dirty="0">
              <a:solidFill>
                <a:schemeClr val="bg1">
                  <a:lumMod val="50000"/>
                </a:schemeClr>
              </a:solidFill>
            </a:endParaRPr>
          </a:p>
        </p:txBody>
      </p:sp>
    </p:spTree>
    <p:extLst>
      <p:ext uri="{BB962C8B-B14F-4D97-AF65-F5344CB8AC3E}">
        <p14:creationId xmlns:p14="http://schemas.microsoft.com/office/powerpoint/2010/main" val="13921010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EA00CB-2EEE-34B0-3F5F-5D0E1C384277}"/>
              </a:ext>
            </a:extLst>
          </p:cNvPr>
          <p:cNvSpPr>
            <a:spLocks noGrp="1"/>
          </p:cNvSpPr>
          <p:nvPr>
            <p:ph type="title"/>
          </p:nvPr>
        </p:nvSpPr>
        <p:spPr>
          <a:xfrm>
            <a:off x="311700" y="135193"/>
            <a:ext cx="7704000" cy="664500"/>
          </a:xfrm>
        </p:spPr>
        <p:txBody>
          <a:bodyPr/>
          <a:lstStyle/>
          <a:p>
            <a:r>
              <a:rPr lang="en-US" dirty="0"/>
              <a:t>DevOps</a:t>
            </a:r>
            <a:endParaRPr lang="en-ZA" dirty="0"/>
          </a:p>
        </p:txBody>
      </p:sp>
      <p:sp>
        <p:nvSpPr>
          <p:cNvPr id="3" name="Slide Number Placeholder 2">
            <a:extLst>
              <a:ext uri="{FF2B5EF4-FFF2-40B4-BE49-F238E27FC236}">
                <a16:creationId xmlns:a16="http://schemas.microsoft.com/office/drawing/2014/main" id="{DBB52BBA-888A-AC04-12C3-2459D11425C6}"/>
              </a:ext>
            </a:extLst>
          </p:cNvPr>
          <p:cNvSpPr>
            <a:spLocks noGrp="1"/>
          </p:cNvSpPr>
          <p:nvPr>
            <p:ph type="sldNum" sz="quarter" idx="4"/>
          </p:nvPr>
        </p:nvSpPr>
        <p:spPr/>
        <p:txBody>
          <a:bodyPr/>
          <a:lstStyle/>
          <a:p>
            <a:fld id="{9D6B7E9F-2B75-074E-A857-34F9CFC9C695}" type="slidenum">
              <a:rPr lang="en-US" smtClean="0"/>
              <a:pPr/>
              <a:t>29</a:t>
            </a:fld>
            <a:endParaRPr lang="en-US"/>
          </a:p>
        </p:txBody>
      </p:sp>
      <p:sp>
        <p:nvSpPr>
          <p:cNvPr id="5" name="TextBox 4">
            <a:extLst>
              <a:ext uri="{FF2B5EF4-FFF2-40B4-BE49-F238E27FC236}">
                <a16:creationId xmlns:a16="http://schemas.microsoft.com/office/drawing/2014/main" id="{53581412-0965-BF0F-00EB-5E41990BFC7D}"/>
              </a:ext>
            </a:extLst>
          </p:cNvPr>
          <p:cNvSpPr txBox="1"/>
          <p:nvPr/>
        </p:nvSpPr>
        <p:spPr>
          <a:xfrm>
            <a:off x="311956" y="1677713"/>
            <a:ext cx="3967567" cy="1600438"/>
          </a:xfrm>
          <a:prstGeom prst="rect">
            <a:avLst/>
          </a:prstGeom>
          <a:noFill/>
        </p:spPr>
        <p:txBody>
          <a:bodyPr wrap="square">
            <a:spAutoFit/>
          </a:bodyPr>
          <a:lstStyle/>
          <a:p>
            <a:pPr marL="285750" indent="-285750" algn="l">
              <a:buFont typeface="Arial" panose="020B0604020202020204" pitchFamily="34" charset="0"/>
              <a:buChar char="•"/>
            </a:pPr>
            <a:r>
              <a:rPr lang="en-US" b="0" i="0" dirty="0">
                <a:solidFill>
                  <a:srgbClr val="382E2C"/>
                </a:solidFill>
                <a:effectLst/>
                <a:latin typeface="RH Futura Book"/>
              </a:rPr>
              <a:t>The DevOps methodology is a relative newcomer to the SDLC scene. </a:t>
            </a:r>
            <a:endParaRPr lang="en-US" dirty="0">
              <a:solidFill>
                <a:srgbClr val="382E2C"/>
              </a:solidFill>
              <a:latin typeface="RH Futura Book"/>
            </a:endParaRPr>
          </a:p>
          <a:p>
            <a:pPr marL="285750" indent="-285750" algn="l">
              <a:buFont typeface="Arial" panose="020B0604020202020204" pitchFamily="34" charset="0"/>
              <a:buChar char="•"/>
            </a:pPr>
            <a:r>
              <a:rPr lang="en-US" b="0" i="0" dirty="0">
                <a:solidFill>
                  <a:srgbClr val="382E2C"/>
                </a:solidFill>
                <a:effectLst/>
                <a:latin typeface="RH Futura Book"/>
              </a:rPr>
              <a:t>In a DevOps model, Developers and Operations teams work together closely — and sometimes as one team — to accelerate innovation and the deployment of higher-quality and more reliable software products and functionalities. </a:t>
            </a:r>
            <a:endParaRPr lang="en-US" b="0" i="0" u="none" dirty="0">
              <a:solidFill>
                <a:schemeClr val="tx1"/>
              </a:solidFill>
              <a:effectLst/>
              <a:latin typeface="RH Futura Book"/>
            </a:endParaRPr>
          </a:p>
        </p:txBody>
      </p:sp>
      <p:pic>
        <p:nvPicPr>
          <p:cNvPr id="6" name="Picture 5">
            <a:extLst>
              <a:ext uri="{FF2B5EF4-FFF2-40B4-BE49-F238E27FC236}">
                <a16:creationId xmlns:a16="http://schemas.microsoft.com/office/drawing/2014/main" id="{43E96C16-5153-4137-9A05-6EA55381ECB9}"/>
              </a:ext>
            </a:extLst>
          </p:cNvPr>
          <p:cNvPicPr>
            <a:picLocks noChangeAspect="1"/>
          </p:cNvPicPr>
          <p:nvPr/>
        </p:nvPicPr>
        <p:blipFill>
          <a:blip r:embed="rId3"/>
          <a:stretch>
            <a:fillRect/>
          </a:stretch>
        </p:blipFill>
        <p:spPr>
          <a:xfrm>
            <a:off x="4649493" y="799693"/>
            <a:ext cx="3570414" cy="3544113"/>
          </a:xfrm>
          <a:prstGeom prst="rect">
            <a:avLst/>
          </a:prstGeom>
        </p:spPr>
      </p:pic>
      <p:sp>
        <p:nvSpPr>
          <p:cNvPr id="9" name="Google Shape;368;p34">
            <a:extLst>
              <a:ext uri="{FF2B5EF4-FFF2-40B4-BE49-F238E27FC236}">
                <a16:creationId xmlns:a16="http://schemas.microsoft.com/office/drawing/2014/main" id="{5CAF6128-62A7-8B39-74B8-F540C9E7C13B}"/>
              </a:ext>
            </a:extLst>
          </p:cNvPr>
          <p:cNvSpPr txBox="1">
            <a:spLocks/>
          </p:cNvSpPr>
          <p:nvPr/>
        </p:nvSpPr>
        <p:spPr>
          <a:xfrm>
            <a:off x="533630" y="124138"/>
            <a:ext cx="2031150" cy="28190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Poppins"/>
              <a:buNone/>
              <a:defRPr sz="1600" b="0" i="0" u="none" strike="noStrike" cap="none">
                <a:solidFill>
                  <a:schemeClr val="dk1"/>
                </a:solidFill>
                <a:latin typeface="Poppins"/>
                <a:ea typeface="Poppins"/>
                <a:cs typeface="Poppins"/>
                <a:sym typeface="Poppins"/>
              </a:defRPr>
            </a:lvl1pPr>
            <a:lvl2pPr marL="914400" marR="0" lvl="1"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2pPr>
            <a:lvl3pPr marL="1371600" marR="0" lvl="2"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3pPr>
            <a:lvl4pPr marL="1828800" marR="0" lvl="3"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4pPr>
            <a:lvl5pPr marL="2286000" marR="0" lvl="4"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5pPr>
            <a:lvl6pPr marL="2743200" marR="0" lvl="5"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6pPr>
            <a:lvl7pPr marL="3200400" marR="0" lvl="6"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7pPr>
            <a:lvl8pPr marL="3657600" marR="0" lvl="7"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8pPr>
            <a:lvl9pPr marL="4114800" marR="0" lvl="8"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9pPr>
          </a:lstStyle>
          <a:p>
            <a:pPr marL="0" indent="0" algn="l"/>
            <a:r>
              <a:rPr lang="en-US" sz="1000" dirty="0">
                <a:solidFill>
                  <a:schemeClr val="bg1">
                    <a:lumMod val="50000"/>
                  </a:schemeClr>
                </a:solidFill>
              </a:rPr>
              <a:t>Software Methodologies</a:t>
            </a:r>
            <a:endParaRPr lang="en-ZA" sz="1000" dirty="0">
              <a:solidFill>
                <a:schemeClr val="bg1">
                  <a:lumMod val="50000"/>
                </a:schemeClr>
              </a:solidFill>
            </a:endParaRPr>
          </a:p>
        </p:txBody>
      </p:sp>
    </p:spTree>
    <p:extLst>
      <p:ext uri="{BB962C8B-B14F-4D97-AF65-F5344CB8AC3E}">
        <p14:creationId xmlns:p14="http://schemas.microsoft.com/office/powerpoint/2010/main" val="8411460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CCBCA113-3466-F794-95F4-FCE7048683CB}"/>
              </a:ext>
            </a:extLst>
          </p:cNvPr>
          <p:cNvSpPr>
            <a:spLocks noGrp="1"/>
          </p:cNvSpPr>
          <p:nvPr>
            <p:ph type="sldNum" sz="quarter" idx="4"/>
          </p:nvPr>
        </p:nvSpPr>
        <p:spPr/>
        <p:txBody>
          <a:bodyPr/>
          <a:lstStyle/>
          <a:p>
            <a:fld id="{9D6B7E9F-2B75-074E-A857-34F9CFC9C695}" type="slidenum">
              <a:rPr lang="en-US" smtClean="0"/>
              <a:pPr/>
              <a:t>3</a:t>
            </a:fld>
            <a:endParaRPr lang="en-US"/>
          </a:p>
        </p:txBody>
      </p:sp>
      <p:sp>
        <p:nvSpPr>
          <p:cNvPr id="6" name="Title 5">
            <a:extLst>
              <a:ext uri="{FF2B5EF4-FFF2-40B4-BE49-F238E27FC236}">
                <a16:creationId xmlns:a16="http://schemas.microsoft.com/office/drawing/2014/main" id="{DA70E68B-7E58-58B3-E268-6780189F20BE}"/>
              </a:ext>
            </a:extLst>
          </p:cNvPr>
          <p:cNvSpPr>
            <a:spLocks noGrp="1"/>
          </p:cNvSpPr>
          <p:nvPr>
            <p:ph type="title" idx="3"/>
          </p:nvPr>
        </p:nvSpPr>
        <p:spPr/>
        <p:txBody>
          <a:bodyPr/>
          <a:lstStyle/>
          <a:p>
            <a:r>
              <a:rPr lang="en-US"/>
              <a:t>About me</a:t>
            </a:r>
          </a:p>
        </p:txBody>
      </p:sp>
      <p:pic>
        <p:nvPicPr>
          <p:cNvPr id="7" name="Picture Placeholder 6">
            <a:extLst>
              <a:ext uri="{FF2B5EF4-FFF2-40B4-BE49-F238E27FC236}">
                <a16:creationId xmlns:a16="http://schemas.microsoft.com/office/drawing/2014/main" id="{D2736605-5804-1F17-8FC7-15FE6B70ABB8}"/>
              </a:ext>
            </a:extLst>
          </p:cNvPr>
          <p:cNvPicPr>
            <a:picLocks noGrp="1" noChangeAspect="1"/>
          </p:cNvPicPr>
          <p:nvPr>
            <p:ph type="pic" idx="9"/>
          </p:nvPr>
        </p:nvPicPr>
        <p:blipFill>
          <a:blip r:embed="rId3"/>
          <a:srcRect l="25341" r="25341"/>
          <a:stretch>
            <a:fillRect/>
          </a:stretch>
        </p:blipFill>
        <p:spPr>
          <a:prstGeom prst="rect">
            <a:avLst/>
          </a:prstGeom>
        </p:spPr>
      </p:pic>
      <p:pic>
        <p:nvPicPr>
          <p:cNvPr id="12" name="Picture Placeholder 11">
            <a:extLst>
              <a:ext uri="{FF2B5EF4-FFF2-40B4-BE49-F238E27FC236}">
                <a16:creationId xmlns:a16="http://schemas.microsoft.com/office/drawing/2014/main" id="{C1A81E40-113E-114E-B0FB-D6C3958AE06F}"/>
              </a:ext>
            </a:extLst>
          </p:cNvPr>
          <p:cNvPicPr>
            <a:picLocks noGrp="1" noChangeAspect="1"/>
          </p:cNvPicPr>
          <p:nvPr>
            <p:ph type="pic" idx="10"/>
          </p:nvPr>
        </p:nvPicPr>
        <p:blipFill>
          <a:blip r:embed="rId4"/>
          <a:srcRect l="790" r="790"/>
          <a:stretch>
            <a:fillRect/>
          </a:stretch>
        </p:blipFill>
        <p:spPr>
          <a:prstGeom prst="rect">
            <a:avLst/>
          </a:prstGeom>
        </p:spPr>
      </p:pic>
      <p:sp>
        <p:nvSpPr>
          <p:cNvPr id="10" name="AutoShape 2" descr="IMG_9052">
            <a:extLst>
              <a:ext uri="{FF2B5EF4-FFF2-40B4-BE49-F238E27FC236}">
                <a16:creationId xmlns:a16="http://schemas.microsoft.com/office/drawing/2014/main" id="{7EBFBF3B-9D36-AB17-FDBE-2684A4D5161D}"/>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ZA"/>
          </a:p>
        </p:txBody>
      </p:sp>
      <p:pic>
        <p:nvPicPr>
          <p:cNvPr id="17" name="Picture Placeholder 16">
            <a:extLst>
              <a:ext uri="{FF2B5EF4-FFF2-40B4-BE49-F238E27FC236}">
                <a16:creationId xmlns:a16="http://schemas.microsoft.com/office/drawing/2014/main" id="{53D37931-1160-9957-03E4-C0112213EC4D}"/>
              </a:ext>
            </a:extLst>
          </p:cNvPr>
          <p:cNvPicPr>
            <a:picLocks noGrp="1" noChangeAspect="1"/>
          </p:cNvPicPr>
          <p:nvPr>
            <p:ph type="pic" idx="11"/>
          </p:nvPr>
        </p:nvPicPr>
        <p:blipFill>
          <a:blip r:embed="rId5"/>
          <a:srcRect l="691" r="691"/>
          <a:stretch>
            <a:fillRect/>
          </a:stretch>
        </p:blipFill>
        <p:spPr>
          <a:prstGeom prst="rect">
            <a:avLst/>
          </a:prstGeom>
        </p:spPr>
      </p:pic>
    </p:spTree>
    <p:extLst>
      <p:ext uri="{BB962C8B-B14F-4D97-AF65-F5344CB8AC3E}">
        <p14:creationId xmlns:p14="http://schemas.microsoft.com/office/powerpoint/2010/main" val="27089459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sp>
        <p:nvSpPr>
          <p:cNvPr id="426" name="Google Shape;426;p39"/>
          <p:cNvSpPr txBox="1">
            <a:spLocks noGrp="1"/>
          </p:cNvSpPr>
          <p:nvPr>
            <p:ph type="title"/>
          </p:nvPr>
        </p:nvSpPr>
        <p:spPr>
          <a:xfrm flipH="1">
            <a:off x="-308322" y="1742739"/>
            <a:ext cx="6099587" cy="1824171"/>
          </a:xfrm>
          <a:prstGeom prst="rect">
            <a:avLst/>
          </a:prstGeom>
        </p:spPr>
        <p:txBody>
          <a:bodyPr spcFirstLastPara="1" wrap="square" lIns="91425" tIns="91425" rIns="91425" bIns="91425" anchor="ctr" anchorCtr="0">
            <a:noAutofit/>
          </a:bodyPr>
          <a:lstStyle/>
          <a:p>
            <a:pPr marL="0" indent="0"/>
            <a:r>
              <a:rPr lang="en-US" sz="4400" dirty="0"/>
              <a:t>The Scrum Framework</a:t>
            </a:r>
            <a:endParaRPr lang="en-ZA" sz="4400" dirty="0"/>
          </a:p>
        </p:txBody>
      </p:sp>
      <p:sp>
        <p:nvSpPr>
          <p:cNvPr id="428" name="Google Shape;428;p39"/>
          <p:cNvSpPr txBox="1">
            <a:spLocks noGrp="1"/>
          </p:cNvSpPr>
          <p:nvPr>
            <p:ph type="title" idx="2"/>
          </p:nvPr>
        </p:nvSpPr>
        <p:spPr>
          <a:xfrm flipH="1">
            <a:off x="2179325" y="191636"/>
            <a:ext cx="1554600" cy="942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04.</a:t>
            </a:r>
            <a:endParaRPr dirty="0"/>
          </a:p>
        </p:txBody>
      </p:sp>
      <p:sp>
        <p:nvSpPr>
          <p:cNvPr id="2" name="Slide Number Placeholder 1">
            <a:extLst>
              <a:ext uri="{FF2B5EF4-FFF2-40B4-BE49-F238E27FC236}">
                <a16:creationId xmlns:a16="http://schemas.microsoft.com/office/drawing/2014/main" id="{BF21AC9E-B441-74C4-24DA-2653DB256C47}"/>
              </a:ext>
            </a:extLst>
          </p:cNvPr>
          <p:cNvSpPr>
            <a:spLocks noGrp="1"/>
          </p:cNvSpPr>
          <p:nvPr>
            <p:ph type="sldNum" sz="quarter" idx="4"/>
          </p:nvPr>
        </p:nvSpPr>
        <p:spPr>
          <a:xfrm>
            <a:off x="8350103" y="191636"/>
            <a:ext cx="455652" cy="249670"/>
          </a:xfrm>
        </p:spPr>
        <p:txBody>
          <a:bodyPr/>
          <a:lstStyle/>
          <a:p>
            <a:fld id="{9D6B7E9F-2B75-074E-A857-34F9CFC9C695}" type="slidenum">
              <a:rPr lang="en-US" smtClean="0"/>
              <a:t>30</a:t>
            </a:fld>
            <a:endParaRPr lang="en-US"/>
          </a:p>
        </p:txBody>
      </p:sp>
      <p:pic>
        <p:nvPicPr>
          <p:cNvPr id="5" name="Picture Placeholder 4">
            <a:extLst>
              <a:ext uri="{FF2B5EF4-FFF2-40B4-BE49-F238E27FC236}">
                <a16:creationId xmlns:a16="http://schemas.microsoft.com/office/drawing/2014/main" id="{CFAD1C14-A98F-F425-9CEC-4A30E28B9EA1}"/>
              </a:ext>
            </a:extLst>
          </p:cNvPr>
          <p:cNvPicPr>
            <a:picLocks noGrp="1" noChangeAspect="1"/>
          </p:cNvPicPr>
          <p:nvPr>
            <p:ph type="pic" idx="3"/>
          </p:nvPr>
        </p:nvPicPr>
        <p:blipFill>
          <a:blip r:embed="rId3">
            <a:grayscl/>
          </a:blip>
          <a:srcRect l="31385" r="31385"/>
          <a:stretch>
            <a:fillRect/>
          </a:stretch>
        </p:blipFill>
        <p:spPr>
          <a:prstGeom prst="rect">
            <a:avLst/>
          </a:prstGeom>
        </p:spPr>
      </p:pic>
    </p:spTree>
    <p:extLst>
      <p:ext uri="{BB962C8B-B14F-4D97-AF65-F5344CB8AC3E}">
        <p14:creationId xmlns:p14="http://schemas.microsoft.com/office/powerpoint/2010/main" val="136775686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grpSp>
        <p:nvGrpSpPr>
          <p:cNvPr id="547" name="Google Shape;547;p46"/>
          <p:cNvGrpSpPr/>
          <p:nvPr/>
        </p:nvGrpSpPr>
        <p:grpSpPr>
          <a:xfrm rot="-2700000">
            <a:off x="5489410" y="2063455"/>
            <a:ext cx="4873618" cy="4416492"/>
            <a:chOff x="-590550" y="1086975"/>
            <a:chExt cx="5590350" cy="5065998"/>
          </a:xfrm>
        </p:grpSpPr>
        <p:sp>
          <p:nvSpPr>
            <p:cNvPr id="548" name="Google Shape;548;p46"/>
            <p:cNvSpPr/>
            <p:nvPr/>
          </p:nvSpPr>
          <p:spPr>
            <a:xfrm>
              <a:off x="963700" y="1086975"/>
              <a:ext cx="3563400" cy="8853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46"/>
            <p:cNvSpPr/>
            <p:nvPr/>
          </p:nvSpPr>
          <p:spPr>
            <a:xfrm>
              <a:off x="-590550" y="2129100"/>
              <a:ext cx="5117700" cy="88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46"/>
            <p:cNvSpPr/>
            <p:nvPr/>
          </p:nvSpPr>
          <p:spPr>
            <a:xfrm>
              <a:off x="1436400" y="3171225"/>
              <a:ext cx="3563400" cy="8853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46"/>
            <p:cNvSpPr/>
            <p:nvPr/>
          </p:nvSpPr>
          <p:spPr>
            <a:xfrm>
              <a:off x="-114300" y="3171225"/>
              <a:ext cx="1440900" cy="88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46"/>
            <p:cNvSpPr/>
            <p:nvPr/>
          </p:nvSpPr>
          <p:spPr>
            <a:xfrm>
              <a:off x="335050" y="4213350"/>
              <a:ext cx="3563400" cy="8853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46"/>
            <p:cNvSpPr/>
            <p:nvPr/>
          </p:nvSpPr>
          <p:spPr>
            <a:xfrm>
              <a:off x="-585046" y="5267673"/>
              <a:ext cx="3563400" cy="88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4" name="Google Shape;554;p46"/>
          <p:cNvSpPr txBox="1">
            <a:spLocks noGrp="1"/>
          </p:cNvSpPr>
          <p:nvPr>
            <p:ph type="title"/>
          </p:nvPr>
        </p:nvSpPr>
        <p:spPr>
          <a:xfrm>
            <a:off x="0" y="666077"/>
            <a:ext cx="6448016" cy="1122949"/>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000" dirty="0">
                <a:solidFill>
                  <a:schemeClr val="tx1"/>
                </a:solidFill>
              </a:rPr>
              <a:t>What Is The Scrum Framework </a:t>
            </a:r>
            <a:endParaRPr sz="4000" dirty="0">
              <a:solidFill>
                <a:schemeClr val="bg2"/>
              </a:solidFill>
            </a:endParaRPr>
          </a:p>
        </p:txBody>
      </p:sp>
      <p:sp>
        <p:nvSpPr>
          <p:cNvPr id="2" name="Slide Number Placeholder 1">
            <a:extLst>
              <a:ext uri="{FF2B5EF4-FFF2-40B4-BE49-F238E27FC236}">
                <a16:creationId xmlns:a16="http://schemas.microsoft.com/office/drawing/2014/main" id="{A86C84EA-3494-4285-86F4-F04CB5D02CC6}"/>
              </a:ext>
            </a:extLst>
          </p:cNvPr>
          <p:cNvSpPr>
            <a:spLocks noGrp="1"/>
          </p:cNvSpPr>
          <p:nvPr>
            <p:ph type="sldNum" sz="quarter" idx="4"/>
          </p:nvPr>
        </p:nvSpPr>
        <p:spPr>
          <a:xfrm>
            <a:off x="8380263" y="246542"/>
            <a:ext cx="425491" cy="249670"/>
          </a:xfrm>
        </p:spPr>
        <p:txBody>
          <a:bodyPr/>
          <a:lstStyle/>
          <a:p>
            <a:fld id="{9D6B7E9F-2B75-074E-A857-34F9CFC9C695}" type="slidenum">
              <a:rPr lang="en-US" smtClean="0"/>
              <a:t>31</a:t>
            </a:fld>
            <a:endParaRPr lang="en-US"/>
          </a:p>
        </p:txBody>
      </p:sp>
      <p:sp>
        <p:nvSpPr>
          <p:cNvPr id="4" name="TextBox 3">
            <a:extLst>
              <a:ext uri="{FF2B5EF4-FFF2-40B4-BE49-F238E27FC236}">
                <a16:creationId xmlns:a16="http://schemas.microsoft.com/office/drawing/2014/main" id="{BFFACAA5-2718-F3D0-7CB5-675EA2B0F217}"/>
              </a:ext>
            </a:extLst>
          </p:cNvPr>
          <p:cNvSpPr txBox="1"/>
          <p:nvPr/>
        </p:nvSpPr>
        <p:spPr>
          <a:xfrm>
            <a:off x="351016" y="1917209"/>
            <a:ext cx="5899578" cy="2862322"/>
          </a:xfrm>
          <a:prstGeom prst="rect">
            <a:avLst/>
          </a:prstGeom>
          <a:noFill/>
        </p:spPr>
        <p:txBody>
          <a:bodyPr wrap="square" rtlCol="0">
            <a:spAutoFit/>
          </a:bodyPr>
          <a:lstStyle/>
          <a:p>
            <a:pPr marL="800100" lvl="1" indent="-342900" algn="l">
              <a:buFont typeface="Arial" panose="020B0604020202020204" pitchFamily="34" charset="0"/>
              <a:buChar char="•"/>
            </a:pPr>
            <a:r>
              <a:rPr lang="en-GB" altLang="en-US" sz="1500" dirty="0"/>
              <a:t>It’s an agile, </a:t>
            </a:r>
            <a:r>
              <a:rPr lang="en-GB" altLang="en-US" sz="1500">
                <a:solidFill>
                  <a:schemeClr val="accent2"/>
                </a:solidFill>
              </a:rPr>
              <a:t>lightweight</a:t>
            </a:r>
            <a:r>
              <a:rPr lang="en-GB" altLang="en-US" sz="1500"/>
              <a:t> process.</a:t>
            </a:r>
            <a:endParaRPr lang="en-GB" altLang="en-US" sz="1500" dirty="0"/>
          </a:p>
          <a:p>
            <a:pPr marL="800100" lvl="1" indent="-342900" algn="l">
              <a:buFont typeface="Arial" panose="020B0604020202020204" pitchFamily="34" charset="0"/>
              <a:buChar char="•"/>
            </a:pPr>
            <a:r>
              <a:rPr lang="en-GB" altLang="en-US" sz="1500" dirty="0"/>
              <a:t>Can </a:t>
            </a:r>
            <a:r>
              <a:rPr lang="en-GB" altLang="en-US" sz="1500" dirty="0">
                <a:solidFill>
                  <a:schemeClr val="accent2"/>
                </a:solidFill>
              </a:rPr>
              <a:t>manage</a:t>
            </a:r>
            <a:r>
              <a:rPr lang="en-GB" altLang="en-US" sz="1500" dirty="0"/>
              <a:t> and </a:t>
            </a:r>
            <a:r>
              <a:rPr lang="en-GB" altLang="en-US" sz="1500" dirty="0">
                <a:solidFill>
                  <a:schemeClr val="accent2"/>
                </a:solidFill>
              </a:rPr>
              <a:t>control</a:t>
            </a:r>
            <a:r>
              <a:rPr lang="en-GB" altLang="en-US" sz="1500" dirty="0"/>
              <a:t> software and product development.</a:t>
            </a:r>
          </a:p>
          <a:p>
            <a:pPr marL="800100" lvl="1" indent="-342900" algn="l">
              <a:buFont typeface="Arial" panose="020B0604020202020204" pitchFamily="34" charset="0"/>
              <a:buChar char="•"/>
            </a:pPr>
            <a:r>
              <a:rPr lang="en-GB" altLang="en-US" sz="1500" dirty="0"/>
              <a:t>Uses iterative, incremental practices.</a:t>
            </a:r>
          </a:p>
          <a:p>
            <a:pPr marL="800100" lvl="1" indent="-342900" algn="l">
              <a:buFont typeface="Arial" panose="020B0604020202020204" pitchFamily="34" charset="0"/>
              <a:buChar char="•"/>
            </a:pPr>
            <a:r>
              <a:rPr lang="en-GB" altLang="en-US" sz="1500" dirty="0"/>
              <a:t>Has a </a:t>
            </a:r>
            <a:r>
              <a:rPr lang="en-GB" altLang="en-US" sz="1500" dirty="0">
                <a:solidFill>
                  <a:schemeClr val="accent2"/>
                </a:solidFill>
              </a:rPr>
              <a:t>simple</a:t>
            </a:r>
            <a:r>
              <a:rPr lang="en-GB" altLang="en-US" sz="1500" dirty="0"/>
              <a:t> implementation.</a:t>
            </a:r>
          </a:p>
          <a:p>
            <a:pPr marL="800100" lvl="1" indent="-342900" algn="l">
              <a:buFont typeface="Arial" panose="020B0604020202020204" pitchFamily="34" charset="0"/>
              <a:buChar char="•"/>
            </a:pPr>
            <a:r>
              <a:rPr lang="en-GB" altLang="en-US" sz="1500" dirty="0"/>
              <a:t>Increases productivity.</a:t>
            </a:r>
          </a:p>
          <a:p>
            <a:pPr marL="800100" lvl="1" indent="-342900" algn="l">
              <a:buFont typeface="Arial" panose="020B0604020202020204" pitchFamily="34" charset="0"/>
              <a:buChar char="•"/>
            </a:pPr>
            <a:r>
              <a:rPr lang="en-GB" altLang="en-US" sz="1500" dirty="0"/>
              <a:t>Reduces </a:t>
            </a:r>
            <a:r>
              <a:rPr lang="en-GB" altLang="en-US" sz="1500" dirty="0">
                <a:solidFill>
                  <a:schemeClr val="accent2"/>
                </a:solidFill>
              </a:rPr>
              <a:t>time to benefits.</a:t>
            </a:r>
          </a:p>
          <a:p>
            <a:pPr marL="800100" lvl="1" indent="-342900" algn="l">
              <a:buFont typeface="Arial" panose="020B0604020202020204" pitchFamily="34" charset="0"/>
              <a:buChar char="•"/>
            </a:pPr>
            <a:r>
              <a:rPr lang="en-GB" altLang="en-US" sz="1500" dirty="0"/>
              <a:t>Embraces </a:t>
            </a:r>
            <a:r>
              <a:rPr lang="en-GB" altLang="en-US" sz="1500" dirty="0">
                <a:solidFill>
                  <a:schemeClr val="accent2"/>
                </a:solidFill>
              </a:rPr>
              <a:t>adaptive</a:t>
            </a:r>
            <a:r>
              <a:rPr lang="en-GB" altLang="en-US" sz="1500" dirty="0"/>
              <a:t>, empirical systems development.</a:t>
            </a:r>
          </a:p>
          <a:p>
            <a:pPr lvl="1" algn="l"/>
            <a:endParaRPr lang="en-GB" altLang="en-US" sz="1500" dirty="0"/>
          </a:p>
          <a:p>
            <a:pPr marL="457200" lvl="1" algn="l"/>
            <a:endParaRPr lang="en-GB" altLang="en-US" sz="1500" dirty="0"/>
          </a:p>
          <a:p>
            <a:pPr marL="800100" lvl="1" indent="-342900" algn="l">
              <a:buFont typeface="Arial" panose="020B0604020202020204" pitchFamily="34" charset="0"/>
              <a:buChar char="•"/>
            </a:pPr>
            <a:r>
              <a:rPr lang="en-GB" altLang="en-US" sz="1500" dirty="0"/>
              <a:t>Embraces the </a:t>
            </a:r>
            <a:r>
              <a:rPr lang="en-GB" altLang="en-US" sz="1500" dirty="0">
                <a:solidFill>
                  <a:schemeClr val="accent2"/>
                </a:solidFill>
              </a:rPr>
              <a:t>opposite of the waterfall</a:t>
            </a:r>
            <a:r>
              <a:rPr lang="en-GB" altLang="en-US" sz="1500" dirty="0"/>
              <a:t> approach…</a:t>
            </a:r>
          </a:p>
          <a:p>
            <a:endParaRPr lang="en-ZA" sz="1500" dirty="0"/>
          </a:p>
        </p:txBody>
      </p:sp>
      <p:sp>
        <p:nvSpPr>
          <p:cNvPr id="5" name="Google Shape;368;p34">
            <a:extLst>
              <a:ext uri="{FF2B5EF4-FFF2-40B4-BE49-F238E27FC236}">
                <a16:creationId xmlns:a16="http://schemas.microsoft.com/office/drawing/2014/main" id="{7BC17A50-B325-6F91-C592-D5A5CB32BECE}"/>
              </a:ext>
            </a:extLst>
          </p:cNvPr>
          <p:cNvSpPr txBox="1">
            <a:spLocks/>
          </p:cNvSpPr>
          <p:nvPr/>
        </p:nvSpPr>
        <p:spPr>
          <a:xfrm>
            <a:off x="533630" y="124138"/>
            <a:ext cx="2031150" cy="28190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Poppins"/>
              <a:buNone/>
              <a:defRPr sz="1600" b="0" i="0" u="none" strike="noStrike" cap="none">
                <a:solidFill>
                  <a:schemeClr val="dk1"/>
                </a:solidFill>
                <a:latin typeface="Poppins"/>
                <a:ea typeface="Poppins"/>
                <a:cs typeface="Poppins"/>
                <a:sym typeface="Poppins"/>
              </a:defRPr>
            </a:lvl1pPr>
            <a:lvl2pPr marL="914400" marR="0" lvl="1"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2pPr>
            <a:lvl3pPr marL="1371600" marR="0" lvl="2"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3pPr>
            <a:lvl4pPr marL="1828800" marR="0" lvl="3"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4pPr>
            <a:lvl5pPr marL="2286000" marR="0" lvl="4"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5pPr>
            <a:lvl6pPr marL="2743200" marR="0" lvl="5"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6pPr>
            <a:lvl7pPr marL="3200400" marR="0" lvl="6"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7pPr>
            <a:lvl8pPr marL="3657600" marR="0" lvl="7"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8pPr>
            <a:lvl9pPr marL="4114800" marR="0" lvl="8"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9pPr>
          </a:lstStyle>
          <a:p>
            <a:pPr marL="0" indent="0" algn="l"/>
            <a:r>
              <a:rPr lang="en-US" sz="1000" dirty="0">
                <a:solidFill>
                  <a:schemeClr val="bg1">
                    <a:lumMod val="50000"/>
                  </a:schemeClr>
                </a:solidFill>
              </a:rPr>
              <a:t>The Scrum Framework</a:t>
            </a:r>
            <a:endParaRPr lang="en-ZA" sz="1000" dirty="0">
              <a:solidFill>
                <a:schemeClr val="bg1">
                  <a:lumMod val="50000"/>
                </a:schemeClr>
              </a:solidFill>
            </a:endParaRPr>
          </a:p>
        </p:txBody>
      </p:sp>
    </p:spTree>
    <p:extLst>
      <p:ext uri="{BB962C8B-B14F-4D97-AF65-F5344CB8AC3E}">
        <p14:creationId xmlns:p14="http://schemas.microsoft.com/office/powerpoint/2010/main" val="2443323483"/>
      </p:ext>
    </p:extLst>
  </p:cSld>
  <p:clrMapOvr>
    <a:masterClrMapping/>
  </p:clrMapOvr>
  <p:extLst>
    <p:ext uri="{6950BFC3-D8DA-4A85-94F7-54DA5524770B}">
      <p188:commentRel xmlns:p188="http://schemas.microsoft.com/office/powerpoint/2018/8/main" r:id="rId3"/>
    </p:ext>
  </p:extLs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B32DAAF-7B32-EFC7-900A-6300C2F3A307}"/>
              </a:ext>
            </a:extLst>
          </p:cNvPr>
          <p:cNvSpPr>
            <a:spLocks noGrp="1"/>
          </p:cNvSpPr>
          <p:nvPr>
            <p:ph type="sldNum" sz="quarter" idx="4"/>
          </p:nvPr>
        </p:nvSpPr>
        <p:spPr/>
        <p:txBody>
          <a:bodyPr/>
          <a:lstStyle/>
          <a:p>
            <a:fld id="{9D6B7E9F-2B75-074E-A857-34F9CFC9C695}" type="slidenum">
              <a:rPr lang="en-US" smtClean="0"/>
              <a:pPr/>
              <a:t>32</a:t>
            </a:fld>
            <a:endParaRPr lang="en-US"/>
          </a:p>
        </p:txBody>
      </p:sp>
      <p:pic>
        <p:nvPicPr>
          <p:cNvPr id="1026" name="Picture 2" descr="The Scrum Framework Poster | Scrum.org">
            <a:extLst>
              <a:ext uri="{FF2B5EF4-FFF2-40B4-BE49-F238E27FC236}">
                <a16:creationId xmlns:a16="http://schemas.microsoft.com/office/drawing/2014/main" id="{F39FA358-3560-90EA-C312-6767A651E6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9434" y="642808"/>
            <a:ext cx="6757639" cy="3857884"/>
          </a:xfrm>
          <a:prstGeom prst="rect">
            <a:avLst/>
          </a:prstGeom>
          <a:noFill/>
          <a:extLst>
            <a:ext uri="{909E8E84-426E-40DD-AFC4-6F175D3DCCD1}">
              <a14:hiddenFill xmlns:a14="http://schemas.microsoft.com/office/drawing/2010/main">
                <a:solidFill>
                  <a:srgbClr val="FFFFFF"/>
                </a:solidFill>
              </a14:hiddenFill>
            </a:ext>
          </a:extLst>
        </p:spPr>
      </p:pic>
      <p:sp>
        <p:nvSpPr>
          <p:cNvPr id="2" name="Google Shape;368;p34">
            <a:extLst>
              <a:ext uri="{FF2B5EF4-FFF2-40B4-BE49-F238E27FC236}">
                <a16:creationId xmlns:a16="http://schemas.microsoft.com/office/drawing/2014/main" id="{746D3FAC-275B-AFC6-3282-7DB337526441}"/>
              </a:ext>
            </a:extLst>
          </p:cNvPr>
          <p:cNvSpPr txBox="1">
            <a:spLocks/>
          </p:cNvSpPr>
          <p:nvPr/>
        </p:nvSpPr>
        <p:spPr>
          <a:xfrm>
            <a:off x="533630" y="124138"/>
            <a:ext cx="2031150" cy="28190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Poppins"/>
              <a:buNone/>
              <a:defRPr sz="1600" b="0" i="0" u="none" strike="noStrike" cap="none">
                <a:solidFill>
                  <a:schemeClr val="dk1"/>
                </a:solidFill>
                <a:latin typeface="Poppins"/>
                <a:ea typeface="Poppins"/>
                <a:cs typeface="Poppins"/>
                <a:sym typeface="Poppins"/>
              </a:defRPr>
            </a:lvl1pPr>
            <a:lvl2pPr marL="914400" marR="0" lvl="1"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2pPr>
            <a:lvl3pPr marL="1371600" marR="0" lvl="2"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3pPr>
            <a:lvl4pPr marL="1828800" marR="0" lvl="3"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4pPr>
            <a:lvl5pPr marL="2286000" marR="0" lvl="4"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5pPr>
            <a:lvl6pPr marL="2743200" marR="0" lvl="5"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6pPr>
            <a:lvl7pPr marL="3200400" marR="0" lvl="6"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7pPr>
            <a:lvl8pPr marL="3657600" marR="0" lvl="7"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8pPr>
            <a:lvl9pPr marL="4114800" marR="0" lvl="8"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9pPr>
          </a:lstStyle>
          <a:p>
            <a:pPr marL="0" indent="0" algn="l"/>
            <a:r>
              <a:rPr lang="en-US" sz="1000" dirty="0">
                <a:solidFill>
                  <a:schemeClr val="bg1">
                    <a:lumMod val="50000"/>
                  </a:schemeClr>
                </a:solidFill>
              </a:rPr>
              <a:t>The Scrum Framework</a:t>
            </a:r>
            <a:endParaRPr lang="en-ZA" sz="1000" dirty="0">
              <a:solidFill>
                <a:schemeClr val="bg1">
                  <a:lumMod val="50000"/>
                </a:schemeClr>
              </a:solidFill>
            </a:endParaRPr>
          </a:p>
        </p:txBody>
      </p:sp>
    </p:spTree>
    <p:extLst>
      <p:ext uri="{BB962C8B-B14F-4D97-AF65-F5344CB8AC3E}">
        <p14:creationId xmlns:p14="http://schemas.microsoft.com/office/powerpoint/2010/main" val="211792807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grpSp>
        <p:nvGrpSpPr>
          <p:cNvPr id="442" name="Google Shape;442;p41"/>
          <p:cNvGrpSpPr/>
          <p:nvPr/>
        </p:nvGrpSpPr>
        <p:grpSpPr>
          <a:xfrm rot="-2700000">
            <a:off x="1372525" y="3441658"/>
            <a:ext cx="2555203" cy="2315535"/>
            <a:chOff x="-590550" y="1086975"/>
            <a:chExt cx="5590350" cy="5065998"/>
          </a:xfrm>
        </p:grpSpPr>
        <p:sp>
          <p:nvSpPr>
            <p:cNvPr id="443" name="Google Shape;443;p41"/>
            <p:cNvSpPr/>
            <p:nvPr/>
          </p:nvSpPr>
          <p:spPr>
            <a:xfrm>
              <a:off x="963700" y="1086975"/>
              <a:ext cx="3563400" cy="8853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41"/>
            <p:cNvSpPr/>
            <p:nvPr/>
          </p:nvSpPr>
          <p:spPr>
            <a:xfrm>
              <a:off x="-590550" y="2129100"/>
              <a:ext cx="5117700" cy="88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41"/>
            <p:cNvSpPr/>
            <p:nvPr/>
          </p:nvSpPr>
          <p:spPr>
            <a:xfrm>
              <a:off x="1436400" y="3171225"/>
              <a:ext cx="3563400" cy="8853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41"/>
            <p:cNvSpPr/>
            <p:nvPr/>
          </p:nvSpPr>
          <p:spPr>
            <a:xfrm>
              <a:off x="-114300" y="3171225"/>
              <a:ext cx="1440900" cy="88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41"/>
            <p:cNvSpPr/>
            <p:nvPr/>
          </p:nvSpPr>
          <p:spPr>
            <a:xfrm>
              <a:off x="335050" y="4213350"/>
              <a:ext cx="3563400" cy="8853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41"/>
            <p:cNvSpPr/>
            <p:nvPr/>
          </p:nvSpPr>
          <p:spPr>
            <a:xfrm>
              <a:off x="-585046" y="5267673"/>
              <a:ext cx="3563400" cy="88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9" name="Google Shape;449;p41"/>
          <p:cNvSpPr txBox="1">
            <a:spLocks noGrp="1"/>
          </p:cNvSpPr>
          <p:nvPr>
            <p:ph type="body" idx="1"/>
          </p:nvPr>
        </p:nvSpPr>
        <p:spPr>
          <a:xfrm>
            <a:off x="4200525" y="1081150"/>
            <a:ext cx="4230300" cy="864881"/>
          </a:xfrm>
          <a:prstGeom prst="rect">
            <a:avLst/>
          </a:prstGeom>
        </p:spPr>
        <p:txBody>
          <a:bodyPr spcFirstLastPara="1" wrap="square" lIns="91425" tIns="91425" rIns="91425" bIns="91425" anchor="t" anchorCtr="0">
            <a:noAutofit/>
          </a:bodyPr>
          <a:lstStyle/>
          <a:p>
            <a:pPr marL="241300" lvl="0" indent="-215900" algn="l" rtl="0">
              <a:spcBef>
                <a:spcPts val="1600"/>
              </a:spcBef>
              <a:spcAft>
                <a:spcPts val="0"/>
              </a:spcAft>
              <a:buSzPts val="1400"/>
              <a:buChar char="●"/>
            </a:pPr>
            <a:r>
              <a:rPr lang="en-ZA" dirty="0"/>
              <a:t>Ensure team coordination and supports project progress </a:t>
            </a:r>
          </a:p>
        </p:txBody>
      </p:sp>
      <p:sp>
        <p:nvSpPr>
          <p:cNvPr id="450" name="Google Shape;450;p41"/>
          <p:cNvSpPr txBox="1">
            <a:spLocks noGrp="1"/>
          </p:cNvSpPr>
          <p:nvPr>
            <p:ph type="title"/>
          </p:nvPr>
        </p:nvSpPr>
        <p:spPr>
          <a:xfrm>
            <a:off x="4200525" y="371377"/>
            <a:ext cx="4230300" cy="709773"/>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solidFill>
                  <a:schemeClr val="tx1"/>
                </a:solidFill>
              </a:rPr>
              <a:t>Scrum master</a:t>
            </a:r>
            <a:endParaRPr dirty="0"/>
          </a:p>
        </p:txBody>
      </p:sp>
      <p:sp>
        <p:nvSpPr>
          <p:cNvPr id="2" name="Slide Number Placeholder 1">
            <a:extLst>
              <a:ext uri="{FF2B5EF4-FFF2-40B4-BE49-F238E27FC236}">
                <a16:creationId xmlns:a16="http://schemas.microsoft.com/office/drawing/2014/main" id="{2561C99A-04CF-D4EC-0BB8-E7C75A89505D}"/>
              </a:ext>
            </a:extLst>
          </p:cNvPr>
          <p:cNvSpPr>
            <a:spLocks noGrp="1"/>
          </p:cNvSpPr>
          <p:nvPr>
            <p:ph type="sldNum" sz="quarter" idx="4"/>
          </p:nvPr>
        </p:nvSpPr>
        <p:spPr>
          <a:xfrm>
            <a:off x="8380263" y="246542"/>
            <a:ext cx="425491" cy="249670"/>
          </a:xfrm>
        </p:spPr>
        <p:txBody>
          <a:bodyPr/>
          <a:lstStyle/>
          <a:p>
            <a:fld id="{9D6B7E9F-2B75-074E-A857-34F9CFC9C695}" type="slidenum">
              <a:rPr lang="en-US" smtClean="0"/>
              <a:t>33</a:t>
            </a:fld>
            <a:endParaRPr lang="en-US"/>
          </a:p>
        </p:txBody>
      </p:sp>
      <p:pic>
        <p:nvPicPr>
          <p:cNvPr id="3" name="Picture 2">
            <a:extLst>
              <a:ext uri="{FF2B5EF4-FFF2-40B4-BE49-F238E27FC236}">
                <a16:creationId xmlns:a16="http://schemas.microsoft.com/office/drawing/2014/main" id="{4AE4FDFB-ED3D-B0C7-A150-D230EAFD164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68937" y="1946031"/>
            <a:ext cx="3634407" cy="2044354"/>
          </a:xfrm>
          <a:prstGeom prst="rect">
            <a:avLst/>
          </a:prstGeom>
        </p:spPr>
      </p:pic>
      <p:pic>
        <p:nvPicPr>
          <p:cNvPr id="7" name="Picture Placeholder 6">
            <a:extLst>
              <a:ext uri="{FF2B5EF4-FFF2-40B4-BE49-F238E27FC236}">
                <a16:creationId xmlns:a16="http://schemas.microsoft.com/office/drawing/2014/main" id="{3439D912-EC4F-E672-15EC-33B1C6198AC2}"/>
              </a:ext>
            </a:extLst>
          </p:cNvPr>
          <p:cNvPicPr>
            <a:picLocks noGrp="1" noChangeAspect="1"/>
          </p:cNvPicPr>
          <p:nvPr>
            <p:ph type="pic" idx="2"/>
          </p:nvPr>
        </p:nvPicPr>
        <p:blipFill>
          <a:blip r:embed="rId5"/>
          <a:srcRect l="25887" r="25887"/>
          <a:stretch>
            <a:fillRect/>
          </a:stretch>
        </p:blipFill>
        <p:spPr>
          <a:prstGeom prst="rect">
            <a:avLst/>
          </a:prstGeom>
        </p:spPr>
      </p:pic>
      <p:sp>
        <p:nvSpPr>
          <p:cNvPr id="6" name="Google Shape;368;p34">
            <a:extLst>
              <a:ext uri="{FF2B5EF4-FFF2-40B4-BE49-F238E27FC236}">
                <a16:creationId xmlns:a16="http://schemas.microsoft.com/office/drawing/2014/main" id="{D6412698-6D38-FBF7-48E1-B57E7031B308}"/>
              </a:ext>
            </a:extLst>
          </p:cNvPr>
          <p:cNvSpPr txBox="1">
            <a:spLocks/>
          </p:cNvSpPr>
          <p:nvPr/>
        </p:nvSpPr>
        <p:spPr>
          <a:xfrm>
            <a:off x="713175" y="91493"/>
            <a:ext cx="2031150" cy="28190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Poppins"/>
              <a:buNone/>
              <a:defRPr sz="1600" b="0" i="0" u="none" strike="noStrike" cap="none">
                <a:solidFill>
                  <a:schemeClr val="dk1"/>
                </a:solidFill>
                <a:latin typeface="Poppins"/>
                <a:ea typeface="Poppins"/>
                <a:cs typeface="Poppins"/>
                <a:sym typeface="Poppins"/>
              </a:defRPr>
            </a:lvl1pPr>
            <a:lvl2pPr marL="914400" marR="0" lvl="1"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2pPr>
            <a:lvl3pPr marL="1371600" marR="0" lvl="2"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3pPr>
            <a:lvl4pPr marL="1828800" marR="0" lvl="3"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4pPr>
            <a:lvl5pPr marL="2286000" marR="0" lvl="4"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5pPr>
            <a:lvl6pPr marL="2743200" marR="0" lvl="5"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6pPr>
            <a:lvl7pPr marL="3200400" marR="0" lvl="6"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7pPr>
            <a:lvl8pPr marL="3657600" marR="0" lvl="7"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8pPr>
            <a:lvl9pPr marL="4114800" marR="0" lvl="8"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9pPr>
          </a:lstStyle>
          <a:p>
            <a:pPr marL="0" indent="0" algn="l"/>
            <a:r>
              <a:rPr lang="en-US" sz="1000" dirty="0">
                <a:solidFill>
                  <a:schemeClr val="bg1">
                    <a:lumMod val="50000"/>
                  </a:schemeClr>
                </a:solidFill>
              </a:rPr>
              <a:t>The Scrum Framework</a:t>
            </a:r>
            <a:endParaRPr lang="en-ZA" sz="1000" dirty="0">
              <a:solidFill>
                <a:schemeClr val="bg1">
                  <a:lumMod val="50000"/>
                </a:schemeClr>
              </a:solidFill>
            </a:endParaRPr>
          </a:p>
        </p:txBody>
      </p:sp>
    </p:spTree>
    <p:extLst>
      <p:ext uri="{BB962C8B-B14F-4D97-AF65-F5344CB8AC3E}">
        <p14:creationId xmlns:p14="http://schemas.microsoft.com/office/powerpoint/2010/main" val="4269854100"/>
      </p:ext>
    </p:extLst>
  </p:cSld>
  <p:clrMapOvr>
    <a:masterClrMapping/>
  </p:clrMapOvr>
  <p:extLst>
    <p:ext uri="{6950BFC3-D8DA-4A85-94F7-54DA5524770B}">
      <p188:commentRel xmlns:p188="http://schemas.microsoft.com/office/powerpoint/2018/8/main" r:id="rId3"/>
    </p:ext>
  </p:extLs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grpSp>
        <p:nvGrpSpPr>
          <p:cNvPr id="442" name="Google Shape;442;p41"/>
          <p:cNvGrpSpPr/>
          <p:nvPr/>
        </p:nvGrpSpPr>
        <p:grpSpPr>
          <a:xfrm rot="-2700000">
            <a:off x="1372525" y="3441658"/>
            <a:ext cx="2555203" cy="2315535"/>
            <a:chOff x="-590550" y="1086975"/>
            <a:chExt cx="5590350" cy="5065998"/>
          </a:xfrm>
        </p:grpSpPr>
        <p:sp>
          <p:nvSpPr>
            <p:cNvPr id="443" name="Google Shape;443;p41"/>
            <p:cNvSpPr/>
            <p:nvPr/>
          </p:nvSpPr>
          <p:spPr>
            <a:xfrm>
              <a:off x="963700" y="1086975"/>
              <a:ext cx="3563400" cy="8853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41"/>
            <p:cNvSpPr/>
            <p:nvPr/>
          </p:nvSpPr>
          <p:spPr>
            <a:xfrm>
              <a:off x="-590550" y="2129100"/>
              <a:ext cx="5117700" cy="88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41"/>
            <p:cNvSpPr/>
            <p:nvPr/>
          </p:nvSpPr>
          <p:spPr>
            <a:xfrm>
              <a:off x="1436400" y="3171225"/>
              <a:ext cx="3563400" cy="8853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41"/>
            <p:cNvSpPr/>
            <p:nvPr/>
          </p:nvSpPr>
          <p:spPr>
            <a:xfrm>
              <a:off x="-114300" y="3171225"/>
              <a:ext cx="1440900" cy="88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41"/>
            <p:cNvSpPr/>
            <p:nvPr/>
          </p:nvSpPr>
          <p:spPr>
            <a:xfrm>
              <a:off x="335050" y="4213350"/>
              <a:ext cx="3563400" cy="8853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41"/>
            <p:cNvSpPr/>
            <p:nvPr/>
          </p:nvSpPr>
          <p:spPr>
            <a:xfrm>
              <a:off x="-585046" y="5267673"/>
              <a:ext cx="3563400" cy="88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9" name="Google Shape;449;p41"/>
          <p:cNvSpPr txBox="1">
            <a:spLocks noGrp="1"/>
          </p:cNvSpPr>
          <p:nvPr>
            <p:ph type="body" idx="1"/>
          </p:nvPr>
        </p:nvSpPr>
        <p:spPr>
          <a:xfrm>
            <a:off x="4362708" y="1018752"/>
            <a:ext cx="4230300" cy="779058"/>
          </a:xfrm>
          <a:prstGeom prst="rect">
            <a:avLst/>
          </a:prstGeom>
        </p:spPr>
        <p:txBody>
          <a:bodyPr spcFirstLastPara="1" wrap="square" lIns="91425" tIns="91425" rIns="91425" bIns="91425" anchor="t" anchorCtr="0">
            <a:noAutofit/>
          </a:bodyPr>
          <a:lstStyle/>
          <a:p>
            <a:pPr marL="241300" lvl="0" indent="-215900" algn="l" rtl="0">
              <a:spcBef>
                <a:spcPts val="1600"/>
              </a:spcBef>
              <a:spcAft>
                <a:spcPts val="0"/>
              </a:spcAft>
              <a:buSzPts val="1400"/>
              <a:buChar char="●"/>
            </a:pPr>
            <a:r>
              <a:rPr lang="en-ZA" dirty="0"/>
              <a:t>Represent stakeholders &amp; provide direction </a:t>
            </a:r>
          </a:p>
        </p:txBody>
      </p:sp>
      <p:sp>
        <p:nvSpPr>
          <p:cNvPr id="450" name="Google Shape;450;p41"/>
          <p:cNvSpPr txBox="1">
            <a:spLocks noGrp="1"/>
          </p:cNvSpPr>
          <p:nvPr>
            <p:ph type="title"/>
          </p:nvPr>
        </p:nvSpPr>
        <p:spPr>
          <a:xfrm>
            <a:off x="4362708" y="312930"/>
            <a:ext cx="4230300" cy="639434"/>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solidFill>
                  <a:schemeClr val="tx1"/>
                </a:solidFill>
              </a:rPr>
              <a:t>Product Onwer</a:t>
            </a:r>
            <a:endParaRPr dirty="0"/>
          </a:p>
        </p:txBody>
      </p:sp>
      <p:sp>
        <p:nvSpPr>
          <p:cNvPr id="2" name="Slide Number Placeholder 1">
            <a:extLst>
              <a:ext uri="{FF2B5EF4-FFF2-40B4-BE49-F238E27FC236}">
                <a16:creationId xmlns:a16="http://schemas.microsoft.com/office/drawing/2014/main" id="{2561C99A-04CF-D4EC-0BB8-E7C75A89505D}"/>
              </a:ext>
            </a:extLst>
          </p:cNvPr>
          <p:cNvSpPr>
            <a:spLocks noGrp="1"/>
          </p:cNvSpPr>
          <p:nvPr>
            <p:ph type="sldNum" sz="quarter" idx="4"/>
          </p:nvPr>
        </p:nvSpPr>
        <p:spPr>
          <a:xfrm>
            <a:off x="8380263" y="246542"/>
            <a:ext cx="425491" cy="249670"/>
          </a:xfrm>
        </p:spPr>
        <p:txBody>
          <a:bodyPr/>
          <a:lstStyle/>
          <a:p>
            <a:fld id="{9D6B7E9F-2B75-074E-A857-34F9CFC9C695}" type="slidenum">
              <a:rPr lang="en-US" smtClean="0"/>
              <a:t>34</a:t>
            </a:fld>
            <a:endParaRPr lang="en-US"/>
          </a:p>
        </p:txBody>
      </p:sp>
      <p:pic>
        <p:nvPicPr>
          <p:cNvPr id="3" name="Picture 2">
            <a:extLst>
              <a:ext uri="{FF2B5EF4-FFF2-40B4-BE49-F238E27FC236}">
                <a16:creationId xmlns:a16="http://schemas.microsoft.com/office/drawing/2014/main" id="{14F73D92-221C-88A8-238A-7E56D061EA7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0" y="2035372"/>
            <a:ext cx="3637252" cy="1900464"/>
          </a:xfrm>
          <a:prstGeom prst="rect">
            <a:avLst/>
          </a:prstGeom>
        </p:spPr>
      </p:pic>
      <p:pic>
        <p:nvPicPr>
          <p:cNvPr id="9" name="Picture Placeholder 8">
            <a:extLst>
              <a:ext uri="{FF2B5EF4-FFF2-40B4-BE49-F238E27FC236}">
                <a16:creationId xmlns:a16="http://schemas.microsoft.com/office/drawing/2014/main" id="{82E43FDA-79E2-6A52-C0E2-CDA808C66596}"/>
              </a:ext>
            </a:extLst>
          </p:cNvPr>
          <p:cNvPicPr>
            <a:picLocks noGrp="1" noChangeAspect="1"/>
          </p:cNvPicPr>
          <p:nvPr>
            <p:ph type="pic" idx="2"/>
          </p:nvPr>
        </p:nvPicPr>
        <p:blipFill>
          <a:blip r:embed="rId5"/>
          <a:srcRect l="25887" r="25887"/>
          <a:stretch>
            <a:fillRect/>
          </a:stretch>
        </p:blipFill>
        <p:spPr>
          <a:prstGeom prst="rect">
            <a:avLst/>
          </a:prstGeom>
        </p:spPr>
      </p:pic>
      <p:sp>
        <p:nvSpPr>
          <p:cNvPr id="6" name="Google Shape;368;p34">
            <a:extLst>
              <a:ext uri="{FF2B5EF4-FFF2-40B4-BE49-F238E27FC236}">
                <a16:creationId xmlns:a16="http://schemas.microsoft.com/office/drawing/2014/main" id="{02ED4EDC-8253-E25B-6348-981C3057100F}"/>
              </a:ext>
            </a:extLst>
          </p:cNvPr>
          <p:cNvSpPr txBox="1">
            <a:spLocks/>
          </p:cNvSpPr>
          <p:nvPr/>
        </p:nvSpPr>
        <p:spPr>
          <a:xfrm>
            <a:off x="837065" y="154691"/>
            <a:ext cx="2031150" cy="28190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Poppins"/>
              <a:buNone/>
              <a:defRPr sz="1600" b="0" i="0" u="none" strike="noStrike" cap="none">
                <a:solidFill>
                  <a:schemeClr val="dk1"/>
                </a:solidFill>
                <a:latin typeface="Poppins"/>
                <a:ea typeface="Poppins"/>
                <a:cs typeface="Poppins"/>
                <a:sym typeface="Poppins"/>
              </a:defRPr>
            </a:lvl1pPr>
            <a:lvl2pPr marL="914400" marR="0" lvl="1"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2pPr>
            <a:lvl3pPr marL="1371600" marR="0" lvl="2"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3pPr>
            <a:lvl4pPr marL="1828800" marR="0" lvl="3"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4pPr>
            <a:lvl5pPr marL="2286000" marR="0" lvl="4"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5pPr>
            <a:lvl6pPr marL="2743200" marR="0" lvl="5"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6pPr>
            <a:lvl7pPr marL="3200400" marR="0" lvl="6"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7pPr>
            <a:lvl8pPr marL="3657600" marR="0" lvl="7"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8pPr>
            <a:lvl9pPr marL="4114800" marR="0" lvl="8"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9pPr>
          </a:lstStyle>
          <a:p>
            <a:pPr marL="0" indent="0" algn="l"/>
            <a:r>
              <a:rPr lang="en-US" sz="1000" dirty="0">
                <a:solidFill>
                  <a:schemeClr val="bg1">
                    <a:lumMod val="50000"/>
                  </a:schemeClr>
                </a:solidFill>
              </a:rPr>
              <a:t>The Scrum Framework</a:t>
            </a:r>
            <a:endParaRPr lang="en-ZA" sz="1000" dirty="0">
              <a:solidFill>
                <a:schemeClr val="bg1">
                  <a:lumMod val="50000"/>
                </a:schemeClr>
              </a:solidFill>
            </a:endParaRPr>
          </a:p>
        </p:txBody>
      </p:sp>
    </p:spTree>
    <p:extLst>
      <p:ext uri="{BB962C8B-B14F-4D97-AF65-F5344CB8AC3E}">
        <p14:creationId xmlns:p14="http://schemas.microsoft.com/office/powerpoint/2010/main" val="4135737508"/>
      </p:ext>
    </p:extLst>
  </p:cSld>
  <p:clrMapOvr>
    <a:masterClrMapping/>
  </p:clrMapOvr>
  <p:extLst>
    <p:ext uri="{6950BFC3-D8DA-4A85-94F7-54DA5524770B}">
      <p188:commentRel xmlns:p188="http://schemas.microsoft.com/office/powerpoint/2018/8/main" r:id="rId3"/>
    </p:ext>
  </p:extLs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grpSp>
        <p:nvGrpSpPr>
          <p:cNvPr id="442" name="Google Shape;442;p41"/>
          <p:cNvGrpSpPr/>
          <p:nvPr/>
        </p:nvGrpSpPr>
        <p:grpSpPr>
          <a:xfrm rot="-2700000">
            <a:off x="1372525" y="3441658"/>
            <a:ext cx="2555203" cy="2315535"/>
            <a:chOff x="-590550" y="1086975"/>
            <a:chExt cx="5590350" cy="5065998"/>
          </a:xfrm>
        </p:grpSpPr>
        <p:sp>
          <p:nvSpPr>
            <p:cNvPr id="443" name="Google Shape;443;p41"/>
            <p:cNvSpPr/>
            <p:nvPr/>
          </p:nvSpPr>
          <p:spPr>
            <a:xfrm>
              <a:off x="963700" y="1086975"/>
              <a:ext cx="3563400" cy="8853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41"/>
            <p:cNvSpPr/>
            <p:nvPr/>
          </p:nvSpPr>
          <p:spPr>
            <a:xfrm>
              <a:off x="-590550" y="2129100"/>
              <a:ext cx="5117700" cy="88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41"/>
            <p:cNvSpPr/>
            <p:nvPr/>
          </p:nvSpPr>
          <p:spPr>
            <a:xfrm>
              <a:off x="1436400" y="3171225"/>
              <a:ext cx="3563400" cy="8853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41"/>
            <p:cNvSpPr/>
            <p:nvPr/>
          </p:nvSpPr>
          <p:spPr>
            <a:xfrm>
              <a:off x="-114300" y="3171225"/>
              <a:ext cx="1440900" cy="88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41"/>
            <p:cNvSpPr/>
            <p:nvPr/>
          </p:nvSpPr>
          <p:spPr>
            <a:xfrm>
              <a:off x="335050" y="4213350"/>
              <a:ext cx="3563400" cy="8853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41"/>
            <p:cNvSpPr/>
            <p:nvPr/>
          </p:nvSpPr>
          <p:spPr>
            <a:xfrm>
              <a:off x="-585046" y="5267673"/>
              <a:ext cx="3563400" cy="88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9" name="Google Shape;449;p41"/>
          <p:cNvSpPr txBox="1">
            <a:spLocks noGrp="1"/>
          </p:cNvSpPr>
          <p:nvPr>
            <p:ph type="body" idx="1"/>
          </p:nvPr>
        </p:nvSpPr>
        <p:spPr>
          <a:xfrm>
            <a:off x="4362708" y="800162"/>
            <a:ext cx="4230300" cy="779058"/>
          </a:xfrm>
          <a:prstGeom prst="rect">
            <a:avLst/>
          </a:prstGeom>
        </p:spPr>
        <p:txBody>
          <a:bodyPr spcFirstLastPara="1" wrap="square" lIns="91425" tIns="91425" rIns="91425" bIns="91425" anchor="t" anchorCtr="0">
            <a:noAutofit/>
          </a:bodyPr>
          <a:lstStyle/>
          <a:p>
            <a:pPr marL="241300" lvl="0" indent="-215900" algn="l" rtl="0">
              <a:spcBef>
                <a:spcPts val="1600"/>
              </a:spcBef>
              <a:spcAft>
                <a:spcPts val="0"/>
              </a:spcAft>
              <a:buSzPts val="1400"/>
              <a:buChar char="●"/>
            </a:pPr>
            <a:r>
              <a:rPr lang="en-ZA" dirty="0"/>
              <a:t>Works with stakeholders to analyse and document business processes for system to be developed</a:t>
            </a:r>
          </a:p>
        </p:txBody>
      </p:sp>
      <p:sp>
        <p:nvSpPr>
          <p:cNvPr id="450" name="Google Shape;450;p41"/>
          <p:cNvSpPr txBox="1">
            <a:spLocks noGrp="1"/>
          </p:cNvSpPr>
          <p:nvPr>
            <p:ph type="title"/>
          </p:nvPr>
        </p:nvSpPr>
        <p:spPr>
          <a:xfrm>
            <a:off x="4362708" y="312930"/>
            <a:ext cx="4582000" cy="639434"/>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solidFill>
                  <a:schemeClr val="tx1"/>
                </a:solidFill>
              </a:rPr>
              <a:t>Business Analyst</a:t>
            </a:r>
            <a:endParaRPr dirty="0"/>
          </a:p>
        </p:txBody>
      </p:sp>
      <p:sp>
        <p:nvSpPr>
          <p:cNvPr id="2" name="Slide Number Placeholder 1">
            <a:extLst>
              <a:ext uri="{FF2B5EF4-FFF2-40B4-BE49-F238E27FC236}">
                <a16:creationId xmlns:a16="http://schemas.microsoft.com/office/drawing/2014/main" id="{2561C99A-04CF-D4EC-0BB8-E7C75A89505D}"/>
              </a:ext>
            </a:extLst>
          </p:cNvPr>
          <p:cNvSpPr>
            <a:spLocks noGrp="1"/>
          </p:cNvSpPr>
          <p:nvPr>
            <p:ph type="sldNum" sz="quarter" idx="4"/>
          </p:nvPr>
        </p:nvSpPr>
        <p:spPr>
          <a:xfrm>
            <a:off x="8380263" y="246542"/>
            <a:ext cx="425491" cy="249670"/>
          </a:xfrm>
        </p:spPr>
        <p:txBody>
          <a:bodyPr/>
          <a:lstStyle/>
          <a:p>
            <a:fld id="{9D6B7E9F-2B75-074E-A857-34F9CFC9C695}" type="slidenum">
              <a:rPr lang="en-US" smtClean="0"/>
              <a:t>35</a:t>
            </a:fld>
            <a:endParaRPr lang="en-US"/>
          </a:p>
        </p:txBody>
      </p:sp>
      <p:pic>
        <p:nvPicPr>
          <p:cNvPr id="5" name="Picture 4">
            <a:extLst>
              <a:ext uri="{FF2B5EF4-FFF2-40B4-BE49-F238E27FC236}">
                <a16:creationId xmlns:a16="http://schemas.microsoft.com/office/drawing/2014/main" id="{E8C47272-D9EF-69D9-7280-04C41591B06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62890" y="1678635"/>
            <a:ext cx="2936101" cy="2936101"/>
          </a:xfrm>
          <a:prstGeom prst="rect">
            <a:avLst/>
          </a:prstGeom>
        </p:spPr>
      </p:pic>
      <p:pic>
        <p:nvPicPr>
          <p:cNvPr id="8" name="Picture Placeholder 7">
            <a:extLst>
              <a:ext uri="{FF2B5EF4-FFF2-40B4-BE49-F238E27FC236}">
                <a16:creationId xmlns:a16="http://schemas.microsoft.com/office/drawing/2014/main" id="{269EB14F-D040-3C62-77E4-62741CA6FF39}"/>
              </a:ext>
            </a:extLst>
          </p:cNvPr>
          <p:cNvPicPr>
            <a:picLocks noGrp="1" noChangeAspect="1"/>
          </p:cNvPicPr>
          <p:nvPr>
            <p:ph type="pic" idx="2"/>
          </p:nvPr>
        </p:nvPicPr>
        <p:blipFill>
          <a:blip r:embed="rId5"/>
          <a:srcRect l="25887" r="25887"/>
          <a:stretch>
            <a:fillRect/>
          </a:stretch>
        </p:blipFill>
        <p:spPr>
          <a:prstGeom prst="rect">
            <a:avLst/>
          </a:prstGeom>
        </p:spPr>
      </p:pic>
      <p:sp>
        <p:nvSpPr>
          <p:cNvPr id="6" name="Google Shape;368;p34">
            <a:extLst>
              <a:ext uri="{FF2B5EF4-FFF2-40B4-BE49-F238E27FC236}">
                <a16:creationId xmlns:a16="http://schemas.microsoft.com/office/drawing/2014/main" id="{16FD88AA-F496-8EB7-FD98-788973EF4BC9}"/>
              </a:ext>
            </a:extLst>
          </p:cNvPr>
          <p:cNvSpPr txBox="1">
            <a:spLocks/>
          </p:cNvSpPr>
          <p:nvPr/>
        </p:nvSpPr>
        <p:spPr>
          <a:xfrm>
            <a:off x="740039" y="123425"/>
            <a:ext cx="2031150" cy="28190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Poppins"/>
              <a:buNone/>
              <a:defRPr sz="1600" b="0" i="0" u="none" strike="noStrike" cap="none">
                <a:solidFill>
                  <a:schemeClr val="dk1"/>
                </a:solidFill>
                <a:latin typeface="Poppins"/>
                <a:ea typeface="Poppins"/>
                <a:cs typeface="Poppins"/>
                <a:sym typeface="Poppins"/>
              </a:defRPr>
            </a:lvl1pPr>
            <a:lvl2pPr marL="914400" marR="0" lvl="1"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2pPr>
            <a:lvl3pPr marL="1371600" marR="0" lvl="2"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3pPr>
            <a:lvl4pPr marL="1828800" marR="0" lvl="3"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4pPr>
            <a:lvl5pPr marL="2286000" marR="0" lvl="4"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5pPr>
            <a:lvl6pPr marL="2743200" marR="0" lvl="5"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6pPr>
            <a:lvl7pPr marL="3200400" marR="0" lvl="6"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7pPr>
            <a:lvl8pPr marL="3657600" marR="0" lvl="7"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8pPr>
            <a:lvl9pPr marL="4114800" marR="0" lvl="8"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9pPr>
          </a:lstStyle>
          <a:p>
            <a:pPr marL="0" indent="0" algn="l"/>
            <a:r>
              <a:rPr lang="en-US" sz="1000" dirty="0">
                <a:solidFill>
                  <a:schemeClr val="bg1">
                    <a:lumMod val="50000"/>
                  </a:schemeClr>
                </a:solidFill>
              </a:rPr>
              <a:t>The Scrum Framework</a:t>
            </a:r>
            <a:endParaRPr lang="en-ZA" sz="1000" dirty="0">
              <a:solidFill>
                <a:schemeClr val="bg1">
                  <a:lumMod val="50000"/>
                </a:schemeClr>
              </a:solidFill>
            </a:endParaRPr>
          </a:p>
        </p:txBody>
      </p:sp>
    </p:spTree>
    <p:extLst>
      <p:ext uri="{BB962C8B-B14F-4D97-AF65-F5344CB8AC3E}">
        <p14:creationId xmlns:p14="http://schemas.microsoft.com/office/powerpoint/2010/main" val="2481515590"/>
      </p:ext>
    </p:extLst>
  </p:cSld>
  <p:clrMapOvr>
    <a:masterClrMapping/>
  </p:clrMapOvr>
  <p:extLst>
    <p:ext uri="{6950BFC3-D8DA-4A85-94F7-54DA5524770B}">
      <p188:commentRel xmlns:p188="http://schemas.microsoft.com/office/powerpoint/2018/8/main" r:id="rId3"/>
    </p:ext>
  </p:extLs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grpSp>
        <p:nvGrpSpPr>
          <p:cNvPr id="442" name="Google Shape;442;p41"/>
          <p:cNvGrpSpPr/>
          <p:nvPr/>
        </p:nvGrpSpPr>
        <p:grpSpPr>
          <a:xfrm rot="-2700000">
            <a:off x="1372525" y="3441658"/>
            <a:ext cx="2555203" cy="2315535"/>
            <a:chOff x="-590550" y="1086975"/>
            <a:chExt cx="5590350" cy="5065998"/>
          </a:xfrm>
        </p:grpSpPr>
        <p:sp>
          <p:nvSpPr>
            <p:cNvPr id="443" name="Google Shape;443;p41"/>
            <p:cNvSpPr/>
            <p:nvPr/>
          </p:nvSpPr>
          <p:spPr>
            <a:xfrm>
              <a:off x="963700" y="1086975"/>
              <a:ext cx="3563400" cy="8853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41"/>
            <p:cNvSpPr/>
            <p:nvPr/>
          </p:nvSpPr>
          <p:spPr>
            <a:xfrm>
              <a:off x="-590550" y="2129100"/>
              <a:ext cx="5117700" cy="88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41"/>
            <p:cNvSpPr/>
            <p:nvPr/>
          </p:nvSpPr>
          <p:spPr>
            <a:xfrm>
              <a:off x="1436400" y="3171225"/>
              <a:ext cx="3563400" cy="8853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41"/>
            <p:cNvSpPr/>
            <p:nvPr/>
          </p:nvSpPr>
          <p:spPr>
            <a:xfrm>
              <a:off x="-114300" y="3171225"/>
              <a:ext cx="1440900" cy="88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41"/>
            <p:cNvSpPr/>
            <p:nvPr/>
          </p:nvSpPr>
          <p:spPr>
            <a:xfrm>
              <a:off x="335050" y="4213350"/>
              <a:ext cx="3563400" cy="8853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41"/>
            <p:cNvSpPr/>
            <p:nvPr/>
          </p:nvSpPr>
          <p:spPr>
            <a:xfrm>
              <a:off x="-585046" y="5267673"/>
              <a:ext cx="3563400" cy="88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9" name="Google Shape;449;p41"/>
          <p:cNvSpPr txBox="1">
            <a:spLocks noGrp="1"/>
          </p:cNvSpPr>
          <p:nvPr>
            <p:ph type="body" idx="1"/>
          </p:nvPr>
        </p:nvSpPr>
        <p:spPr>
          <a:xfrm>
            <a:off x="4247417" y="1173720"/>
            <a:ext cx="4230300" cy="890147"/>
          </a:xfrm>
          <a:prstGeom prst="rect">
            <a:avLst/>
          </a:prstGeom>
        </p:spPr>
        <p:txBody>
          <a:bodyPr spcFirstLastPara="1" wrap="square" lIns="91425" tIns="91425" rIns="91425" bIns="91425" anchor="t" anchorCtr="0">
            <a:noAutofit/>
          </a:bodyPr>
          <a:lstStyle/>
          <a:p>
            <a:pPr marL="241300" lvl="0" indent="-215900" algn="l" rtl="0">
              <a:spcBef>
                <a:spcPts val="1600"/>
              </a:spcBef>
              <a:spcAft>
                <a:spcPts val="0"/>
              </a:spcAft>
              <a:buSzPts val="1400"/>
              <a:buChar char="●"/>
            </a:pPr>
            <a:r>
              <a:rPr lang="en-ZA" dirty="0"/>
              <a:t>Ensure best possible user experience </a:t>
            </a:r>
          </a:p>
        </p:txBody>
      </p:sp>
      <p:sp>
        <p:nvSpPr>
          <p:cNvPr id="450" name="Google Shape;450;p41"/>
          <p:cNvSpPr txBox="1">
            <a:spLocks noGrp="1"/>
          </p:cNvSpPr>
          <p:nvPr>
            <p:ph type="title"/>
          </p:nvPr>
        </p:nvSpPr>
        <p:spPr>
          <a:xfrm>
            <a:off x="4362708" y="405332"/>
            <a:ext cx="4230300" cy="768388"/>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solidFill>
                  <a:schemeClr val="tx1"/>
                </a:solidFill>
              </a:rPr>
              <a:t>UX Specialist </a:t>
            </a:r>
            <a:endParaRPr dirty="0"/>
          </a:p>
        </p:txBody>
      </p:sp>
      <p:sp>
        <p:nvSpPr>
          <p:cNvPr id="2" name="Slide Number Placeholder 1">
            <a:extLst>
              <a:ext uri="{FF2B5EF4-FFF2-40B4-BE49-F238E27FC236}">
                <a16:creationId xmlns:a16="http://schemas.microsoft.com/office/drawing/2014/main" id="{2561C99A-04CF-D4EC-0BB8-E7C75A89505D}"/>
              </a:ext>
            </a:extLst>
          </p:cNvPr>
          <p:cNvSpPr>
            <a:spLocks noGrp="1"/>
          </p:cNvSpPr>
          <p:nvPr>
            <p:ph type="sldNum" sz="quarter" idx="4"/>
          </p:nvPr>
        </p:nvSpPr>
        <p:spPr>
          <a:xfrm>
            <a:off x="8380263" y="246542"/>
            <a:ext cx="425491" cy="249670"/>
          </a:xfrm>
        </p:spPr>
        <p:txBody>
          <a:bodyPr/>
          <a:lstStyle/>
          <a:p>
            <a:fld id="{9D6B7E9F-2B75-074E-A857-34F9CFC9C695}" type="slidenum">
              <a:rPr lang="en-US" smtClean="0"/>
              <a:t>36</a:t>
            </a:fld>
            <a:endParaRPr lang="en-US"/>
          </a:p>
        </p:txBody>
      </p:sp>
      <p:pic>
        <p:nvPicPr>
          <p:cNvPr id="3" name="Picture 2">
            <a:extLst>
              <a:ext uri="{FF2B5EF4-FFF2-40B4-BE49-F238E27FC236}">
                <a16:creationId xmlns:a16="http://schemas.microsoft.com/office/drawing/2014/main" id="{2CDD203A-FF80-D83D-631D-BD564D3488E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35901" y="2063867"/>
            <a:ext cx="4369853" cy="1946475"/>
          </a:xfrm>
          <a:prstGeom prst="rect">
            <a:avLst/>
          </a:prstGeom>
        </p:spPr>
      </p:pic>
      <p:pic>
        <p:nvPicPr>
          <p:cNvPr id="7" name="Picture Placeholder 6">
            <a:extLst>
              <a:ext uri="{FF2B5EF4-FFF2-40B4-BE49-F238E27FC236}">
                <a16:creationId xmlns:a16="http://schemas.microsoft.com/office/drawing/2014/main" id="{DBDCC363-9467-1110-408D-3FF5885983D4}"/>
              </a:ext>
            </a:extLst>
          </p:cNvPr>
          <p:cNvPicPr>
            <a:picLocks noGrp="1" noChangeAspect="1"/>
          </p:cNvPicPr>
          <p:nvPr>
            <p:ph type="pic" idx="2"/>
          </p:nvPr>
        </p:nvPicPr>
        <p:blipFill>
          <a:blip r:embed="rId5"/>
          <a:srcRect l="25887" r="25887"/>
          <a:stretch>
            <a:fillRect/>
          </a:stretch>
        </p:blipFill>
        <p:spPr>
          <a:prstGeom prst="rect">
            <a:avLst/>
          </a:prstGeom>
        </p:spPr>
      </p:pic>
      <p:sp>
        <p:nvSpPr>
          <p:cNvPr id="5" name="Google Shape;368;p34">
            <a:extLst>
              <a:ext uri="{FF2B5EF4-FFF2-40B4-BE49-F238E27FC236}">
                <a16:creationId xmlns:a16="http://schemas.microsoft.com/office/drawing/2014/main" id="{3A7C3874-408E-7690-389A-BCD0C70D76AD}"/>
              </a:ext>
            </a:extLst>
          </p:cNvPr>
          <p:cNvSpPr txBox="1">
            <a:spLocks/>
          </p:cNvSpPr>
          <p:nvPr/>
        </p:nvSpPr>
        <p:spPr>
          <a:xfrm>
            <a:off x="740039" y="154691"/>
            <a:ext cx="2031150" cy="28190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Poppins"/>
              <a:buNone/>
              <a:defRPr sz="1600" b="0" i="0" u="none" strike="noStrike" cap="none">
                <a:solidFill>
                  <a:schemeClr val="dk1"/>
                </a:solidFill>
                <a:latin typeface="Poppins"/>
                <a:ea typeface="Poppins"/>
                <a:cs typeface="Poppins"/>
                <a:sym typeface="Poppins"/>
              </a:defRPr>
            </a:lvl1pPr>
            <a:lvl2pPr marL="914400" marR="0" lvl="1"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2pPr>
            <a:lvl3pPr marL="1371600" marR="0" lvl="2"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3pPr>
            <a:lvl4pPr marL="1828800" marR="0" lvl="3"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4pPr>
            <a:lvl5pPr marL="2286000" marR="0" lvl="4"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5pPr>
            <a:lvl6pPr marL="2743200" marR="0" lvl="5"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6pPr>
            <a:lvl7pPr marL="3200400" marR="0" lvl="6"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7pPr>
            <a:lvl8pPr marL="3657600" marR="0" lvl="7"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8pPr>
            <a:lvl9pPr marL="4114800" marR="0" lvl="8"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9pPr>
          </a:lstStyle>
          <a:p>
            <a:pPr marL="0" indent="0" algn="l"/>
            <a:r>
              <a:rPr lang="en-US" sz="1000" dirty="0">
                <a:solidFill>
                  <a:schemeClr val="bg1">
                    <a:lumMod val="50000"/>
                  </a:schemeClr>
                </a:solidFill>
              </a:rPr>
              <a:t>The Scrum Framework</a:t>
            </a:r>
            <a:endParaRPr lang="en-ZA" sz="1000" dirty="0">
              <a:solidFill>
                <a:schemeClr val="bg1">
                  <a:lumMod val="50000"/>
                </a:schemeClr>
              </a:solidFill>
            </a:endParaRPr>
          </a:p>
        </p:txBody>
      </p:sp>
    </p:spTree>
    <p:extLst>
      <p:ext uri="{BB962C8B-B14F-4D97-AF65-F5344CB8AC3E}">
        <p14:creationId xmlns:p14="http://schemas.microsoft.com/office/powerpoint/2010/main" val="2992529240"/>
      </p:ext>
    </p:extLst>
  </p:cSld>
  <p:clrMapOvr>
    <a:masterClrMapping/>
  </p:clrMapOvr>
  <p:extLst>
    <p:ext uri="{6950BFC3-D8DA-4A85-94F7-54DA5524770B}">
      <p188:commentRel xmlns:p188="http://schemas.microsoft.com/office/powerpoint/2018/8/main" r:id="rId3"/>
    </p:ext>
  </p:extLs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grpSp>
        <p:nvGrpSpPr>
          <p:cNvPr id="442" name="Google Shape;442;p41"/>
          <p:cNvGrpSpPr/>
          <p:nvPr/>
        </p:nvGrpSpPr>
        <p:grpSpPr>
          <a:xfrm rot="-2700000">
            <a:off x="1372525" y="3441658"/>
            <a:ext cx="2555203" cy="2315535"/>
            <a:chOff x="-590550" y="1086975"/>
            <a:chExt cx="5590350" cy="5065998"/>
          </a:xfrm>
        </p:grpSpPr>
        <p:sp>
          <p:nvSpPr>
            <p:cNvPr id="443" name="Google Shape;443;p41"/>
            <p:cNvSpPr/>
            <p:nvPr/>
          </p:nvSpPr>
          <p:spPr>
            <a:xfrm>
              <a:off x="963700" y="1086975"/>
              <a:ext cx="3563400" cy="8853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41"/>
            <p:cNvSpPr/>
            <p:nvPr/>
          </p:nvSpPr>
          <p:spPr>
            <a:xfrm>
              <a:off x="-590550" y="2129100"/>
              <a:ext cx="5117700" cy="88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41"/>
            <p:cNvSpPr/>
            <p:nvPr/>
          </p:nvSpPr>
          <p:spPr>
            <a:xfrm>
              <a:off x="1436400" y="3171225"/>
              <a:ext cx="3563400" cy="8853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41"/>
            <p:cNvSpPr/>
            <p:nvPr/>
          </p:nvSpPr>
          <p:spPr>
            <a:xfrm>
              <a:off x="-114300" y="3171225"/>
              <a:ext cx="1440900" cy="88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41"/>
            <p:cNvSpPr/>
            <p:nvPr/>
          </p:nvSpPr>
          <p:spPr>
            <a:xfrm>
              <a:off x="335050" y="4213350"/>
              <a:ext cx="3563400" cy="8853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41"/>
            <p:cNvSpPr/>
            <p:nvPr/>
          </p:nvSpPr>
          <p:spPr>
            <a:xfrm>
              <a:off x="-585046" y="5267673"/>
              <a:ext cx="3563400" cy="88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9" name="Google Shape;449;p41"/>
          <p:cNvSpPr txBox="1">
            <a:spLocks noGrp="1"/>
          </p:cNvSpPr>
          <p:nvPr>
            <p:ph type="body" idx="1"/>
          </p:nvPr>
        </p:nvSpPr>
        <p:spPr>
          <a:xfrm>
            <a:off x="4149963" y="1005555"/>
            <a:ext cx="4230300" cy="890147"/>
          </a:xfrm>
          <a:prstGeom prst="rect">
            <a:avLst/>
          </a:prstGeom>
        </p:spPr>
        <p:txBody>
          <a:bodyPr spcFirstLastPara="1" wrap="square" lIns="91425" tIns="91425" rIns="91425" bIns="91425" anchor="t" anchorCtr="0">
            <a:noAutofit/>
          </a:bodyPr>
          <a:lstStyle/>
          <a:p>
            <a:pPr marL="241300" lvl="0" indent="-215900" algn="l" rtl="0">
              <a:spcBef>
                <a:spcPts val="1600"/>
              </a:spcBef>
              <a:spcAft>
                <a:spcPts val="0"/>
              </a:spcAft>
              <a:buSzPts val="1400"/>
              <a:buChar char="●"/>
            </a:pPr>
            <a:r>
              <a:rPr lang="en-ZA" dirty="0"/>
              <a:t>Individuals who build the required product/features</a:t>
            </a:r>
          </a:p>
        </p:txBody>
      </p:sp>
      <p:sp>
        <p:nvSpPr>
          <p:cNvPr id="450" name="Google Shape;450;p41"/>
          <p:cNvSpPr txBox="1">
            <a:spLocks noGrp="1"/>
          </p:cNvSpPr>
          <p:nvPr>
            <p:ph type="title"/>
          </p:nvPr>
        </p:nvSpPr>
        <p:spPr>
          <a:xfrm>
            <a:off x="4362708" y="405332"/>
            <a:ext cx="4230300" cy="768388"/>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solidFill>
                  <a:schemeClr val="tx1"/>
                </a:solidFill>
              </a:rPr>
              <a:t>Developers</a:t>
            </a:r>
            <a:endParaRPr dirty="0"/>
          </a:p>
        </p:txBody>
      </p:sp>
      <p:sp>
        <p:nvSpPr>
          <p:cNvPr id="2" name="Slide Number Placeholder 1">
            <a:extLst>
              <a:ext uri="{FF2B5EF4-FFF2-40B4-BE49-F238E27FC236}">
                <a16:creationId xmlns:a16="http://schemas.microsoft.com/office/drawing/2014/main" id="{2561C99A-04CF-D4EC-0BB8-E7C75A89505D}"/>
              </a:ext>
            </a:extLst>
          </p:cNvPr>
          <p:cNvSpPr>
            <a:spLocks noGrp="1"/>
          </p:cNvSpPr>
          <p:nvPr>
            <p:ph type="sldNum" sz="quarter" idx="4"/>
          </p:nvPr>
        </p:nvSpPr>
        <p:spPr>
          <a:xfrm>
            <a:off x="8380263" y="246542"/>
            <a:ext cx="425491" cy="249670"/>
          </a:xfrm>
        </p:spPr>
        <p:txBody>
          <a:bodyPr/>
          <a:lstStyle/>
          <a:p>
            <a:fld id="{9D6B7E9F-2B75-074E-A857-34F9CFC9C695}" type="slidenum">
              <a:rPr lang="en-US" smtClean="0"/>
              <a:t>37</a:t>
            </a:fld>
            <a:endParaRPr lang="en-US"/>
          </a:p>
        </p:txBody>
      </p:sp>
      <p:pic>
        <p:nvPicPr>
          <p:cNvPr id="2050" name="Picture 2" descr="Secure Developer Workstations Without Slowing Them Down">
            <a:extLst>
              <a:ext uri="{FF2B5EF4-FFF2-40B4-BE49-F238E27FC236}">
                <a16:creationId xmlns:a16="http://schemas.microsoft.com/office/drawing/2014/main" id="{6B464DC7-9F95-9478-6B47-4382050AF68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75823" y="1979681"/>
            <a:ext cx="4260166" cy="242147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Placeholder 6">
            <a:extLst>
              <a:ext uri="{FF2B5EF4-FFF2-40B4-BE49-F238E27FC236}">
                <a16:creationId xmlns:a16="http://schemas.microsoft.com/office/drawing/2014/main" id="{49E49530-02C6-D224-2ED7-4D14D9A3F90A}"/>
              </a:ext>
            </a:extLst>
          </p:cNvPr>
          <p:cNvPicPr>
            <a:picLocks noGrp="1" noChangeAspect="1"/>
          </p:cNvPicPr>
          <p:nvPr>
            <p:ph type="pic" idx="2"/>
          </p:nvPr>
        </p:nvPicPr>
        <p:blipFill>
          <a:blip r:embed="rId5"/>
          <a:srcRect l="25887" r="25887"/>
          <a:stretch>
            <a:fillRect/>
          </a:stretch>
        </p:blipFill>
        <p:spPr>
          <a:prstGeom prst="rect">
            <a:avLst/>
          </a:prstGeom>
        </p:spPr>
      </p:pic>
      <p:sp>
        <p:nvSpPr>
          <p:cNvPr id="3" name="Google Shape;368;p34">
            <a:extLst>
              <a:ext uri="{FF2B5EF4-FFF2-40B4-BE49-F238E27FC236}">
                <a16:creationId xmlns:a16="http://schemas.microsoft.com/office/drawing/2014/main" id="{92DA4210-5BB5-80D7-9488-0433E5360690}"/>
              </a:ext>
            </a:extLst>
          </p:cNvPr>
          <p:cNvSpPr txBox="1">
            <a:spLocks/>
          </p:cNvSpPr>
          <p:nvPr/>
        </p:nvSpPr>
        <p:spPr>
          <a:xfrm>
            <a:off x="740039" y="123424"/>
            <a:ext cx="2031150" cy="28190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Poppins"/>
              <a:buNone/>
              <a:defRPr sz="1600" b="0" i="0" u="none" strike="noStrike" cap="none">
                <a:solidFill>
                  <a:schemeClr val="dk1"/>
                </a:solidFill>
                <a:latin typeface="Poppins"/>
                <a:ea typeface="Poppins"/>
                <a:cs typeface="Poppins"/>
                <a:sym typeface="Poppins"/>
              </a:defRPr>
            </a:lvl1pPr>
            <a:lvl2pPr marL="914400" marR="0" lvl="1"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2pPr>
            <a:lvl3pPr marL="1371600" marR="0" lvl="2"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3pPr>
            <a:lvl4pPr marL="1828800" marR="0" lvl="3"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4pPr>
            <a:lvl5pPr marL="2286000" marR="0" lvl="4"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5pPr>
            <a:lvl6pPr marL="2743200" marR="0" lvl="5"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6pPr>
            <a:lvl7pPr marL="3200400" marR="0" lvl="6"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7pPr>
            <a:lvl8pPr marL="3657600" marR="0" lvl="7"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8pPr>
            <a:lvl9pPr marL="4114800" marR="0" lvl="8"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9pPr>
          </a:lstStyle>
          <a:p>
            <a:pPr marL="0" indent="0" algn="l"/>
            <a:r>
              <a:rPr lang="en-US" sz="1000" dirty="0">
                <a:solidFill>
                  <a:schemeClr val="bg1">
                    <a:lumMod val="50000"/>
                  </a:schemeClr>
                </a:solidFill>
              </a:rPr>
              <a:t>The Scrum Framework</a:t>
            </a:r>
            <a:endParaRPr lang="en-ZA" sz="1000" dirty="0">
              <a:solidFill>
                <a:schemeClr val="bg1">
                  <a:lumMod val="50000"/>
                </a:schemeClr>
              </a:solidFill>
            </a:endParaRPr>
          </a:p>
        </p:txBody>
      </p:sp>
    </p:spTree>
    <p:extLst>
      <p:ext uri="{BB962C8B-B14F-4D97-AF65-F5344CB8AC3E}">
        <p14:creationId xmlns:p14="http://schemas.microsoft.com/office/powerpoint/2010/main" val="2793500469"/>
      </p:ext>
    </p:extLst>
  </p:cSld>
  <p:clrMapOvr>
    <a:masterClrMapping/>
  </p:clrMapOvr>
  <p:extLst>
    <p:ext uri="{6950BFC3-D8DA-4A85-94F7-54DA5524770B}">
      <p188:commentRel xmlns:p188="http://schemas.microsoft.com/office/powerpoint/2018/8/main" r:id="rId3"/>
    </p:ext>
  </p:extLs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grpSp>
        <p:nvGrpSpPr>
          <p:cNvPr id="442" name="Google Shape;442;p41"/>
          <p:cNvGrpSpPr/>
          <p:nvPr/>
        </p:nvGrpSpPr>
        <p:grpSpPr>
          <a:xfrm rot="-2700000">
            <a:off x="1372525" y="3441658"/>
            <a:ext cx="2555203" cy="2315535"/>
            <a:chOff x="-590550" y="1086975"/>
            <a:chExt cx="5590350" cy="5065998"/>
          </a:xfrm>
        </p:grpSpPr>
        <p:sp>
          <p:nvSpPr>
            <p:cNvPr id="443" name="Google Shape;443;p41"/>
            <p:cNvSpPr/>
            <p:nvPr/>
          </p:nvSpPr>
          <p:spPr>
            <a:xfrm>
              <a:off x="963700" y="1086975"/>
              <a:ext cx="3563400" cy="8853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41"/>
            <p:cNvSpPr/>
            <p:nvPr/>
          </p:nvSpPr>
          <p:spPr>
            <a:xfrm>
              <a:off x="-590550" y="2129100"/>
              <a:ext cx="5117700" cy="88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41"/>
            <p:cNvSpPr/>
            <p:nvPr/>
          </p:nvSpPr>
          <p:spPr>
            <a:xfrm>
              <a:off x="1436400" y="3171225"/>
              <a:ext cx="3563400" cy="8853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41"/>
            <p:cNvSpPr/>
            <p:nvPr/>
          </p:nvSpPr>
          <p:spPr>
            <a:xfrm>
              <a:off x="-114300" y="3171225"/>
              <a:ext cx="1440900" cy="88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41"/>
            <p:cNvSpPr/>
            <p:nvPr/>
          </p:nvSpPr>
          <p:spPr>
            <a:xfrm>
              <a:off x="335050" y="4213350"/>
              <a:ext cx="3563400" cy="8853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41"/>
            <p:cNvSpPr/>
            <p:nvPr/>
          </p:nvSpPr>
          <p:spPr>
            <a:xfrm>
              <a:off x="-585046" y="5267673"/>
              <a:ext cx="3563400" cy="88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9" name="Google Shape;449;p41"/>
          <p:cNvSpPr txBox="1">
            <a:spLocks noGrp="1"/>
          </p:cNvSpPr>
          <p:nvPr>
            <p:ph type="body" idx="1"/>
          </p:nvPr>
        </p:nvSpPr>
        <p:spPr>
          <a:xfrm>
            <a:off x="4247417" y="1173720"/>
            <a:ext cx="4230300" cy="890147"/>
          </a:xfrm>
          <a:prstGeom prst="rect">
            <a:avLst/>
          </a:prstGeom>
        </p:spPr>
        <p:txBody>
          <a:bodyPr spcFirstLastPara="1" wrap="square" lIns="91425" tIns="91425" rIns="91425" bIns="91425" anchor="t" anchorCtr="0">
            <a:noAutofit/>
          </a:bodyPr>
          <a:lstStyle/>
          <a:p>
            <a:pPr marL="241300" lvl="0" indent="-215900" algn="l" rtl="0">
              <a:spcBef>
                <a:spcPts val="1600"/>
              </a:spcBef>
              <a:spcAft>
                <a:spcPts val="0"/>
              </a:spcAft>
              <a:buSzPts val="1400"/>
              <a:buChar char="●"/>
            </a:pPr>
            <a:r>
              <a:rPr lang="en-ZA" dirty="0"/>
              <a:t>Responsible for testing the system making sure it works as expected </a:t>
            </a:r>
          </a:p>
        </p:txBody>
      </p:sp>
      <p:sp>
        <p:nvSpPr>
          <p:cNvPr id="450" name="Google Shape;450;p41"/>
          <p:cNvSpPr txBox="1">
            <a:spLocks noGrp="1"/>
          </p:cNvSpPr>
          <p:nvPr>
            <p:ph type="title"/>
          </p:nvPr>
        </p:nvSpPr>
        <p:spPr>
          <a:xfrm>
            <a:off x="4362708" y="405332"/>
            <a:ext cx="4230300" cy="768388"/>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solidFill>
                  <a:schemeClr val="tx1"/>
                </a:solidFill>
              </a:rPr>
              <a:t>Testers</a:t>
            </a:r>
            <a:endParaRPr dirty="0"/>
          </a:p>
        </p:txBody>
      </p:sp>
      <p:sp>
        <p:nvSpPr>
          <p:cNvPr id="2" name="Slide Number Placeholder 1">
            <a:extLst>
              <a:ext uri="{FF2B5EF4-FFF2-40B4-BE49-F238E27FC236}">
                <a16:creationId xmlns:a16="http://schemas.microsoft.com/office/drawing/2014/main" id="{2561C99A-04CF-D4EC-0BB8-E7C75A89505D}"/>
              </a:ext>
            </a:extLst>
          </p:cNvPr>
          <p:cNvSpPr>
            <a:spLocks noGrp="1"/>
          </p:cNvSpPr>
          <p:nvPr>
            <p:ph type="sldNum" sz="quarter" idx="4"/>
          </p:nvPr>
        </p:nvSpPr>
        <p:spPr>
          <a:xfrm>
            <a:off x="8380263" y="246542"/>
            <a:ext cx="425491" cy="249670"/>
          </a:xfrm>
        </p:spPr>
        <p:txBody>
          <a:bodyPr/>
          <a:lstStyle/>
          <a:p>
            <a:fld id="{9D6B7E9F-2B75-074E-A857-34F9CFC9C695}" type="slidenum">
              <a:rPr lang="en-US" smtClean="0"/>
              <a:t>38</a:t>
            </a:fld>
            <a:endParaRPr lang="en-US"/>
          </a:p>
        </p:txBody>
      </p:sp>
      <p:pic>
        <p:nvPicPr>
          <p:cNvPr id="3" name="Picture 2">
            <a:extLst>
              <a:ext uri="{FF2B5EF4-FFF2-40B4-BE49-F238E27FC236}">
                <a16:creationId xmlns:a16="http://schemas.microsoft.com/office/drawing/2014/main" id="{CEFF3305-41EB-C1A9-1789-C02BD4F40829}"/>
              </a:ext>
            </a:extLst>
          </p:cNvPr>
          <p:cNvPicPr>
            <a:picLocks noChangeAspect="1"/>
          </p:cNvPicPr>
          <p:nvPr/>
        </p:nvPicPr>
        <p:blipFill rotWithShape="1">
          <a:blip r:embed="rId4">
            <a:extLst>
              <a:ext uri="{28A0092B-C50C-407E-A947-70E740481C1C}">
                <a14:useLocalDpi xmlns:a14="http://schemas.microsoft.com/office/drawing/2010/main" val="0"/>
              </a:ext>
            </a:extLst>
          </a:blip>
          <a:srcRect l="16979" r="12761"/>
          <a:stretch/>
        </p:blipFill>
        <p:spPr>
          <a:xfrm>
            <a:off x="4836942" y="1942108"/>
            <a:ext cx="3274205" cy="2545083"/>
          </a:xfrm>
          <a:prstGeom prst="rect">
            <a:avLst/>
          </a:prstGeom>
        </p:spPr>
      </p:pic>
      <p:pic>
        <p:nvPicPr>
          <p:cNvPr id="7" name="Picture Placeholder 6">
            <a:extLst>
              <a:ext uri="{FF2B5EF4-FFF2-40B4-BE49-F238E27FC236}">
                <a16:creationId xmlns:a16="http://schemas.microsoft.com/office/drawing/2014/main" id="{B3957E0D-9C24-1ECB-9706-C5404C73E28D}"/>
              </a:ext>
            </a:extLst>
          </p:cNvPr>
          <p:cNvPicPr>
            <a:picLocks noGrp="1" noChangeAspect="1"/>
          </p:cNvPicPr>
          <p:nvPr>
            <p:ph type="pic" idx="2"/>
          </p:nvPr>
        </p:nvPicPr>
        <p:blipFill>
          <a:blip r:embed="rId5"/>
          <a:srcRect l="25887" r="25887"/>
          <a:stretch>
            <a:fillRect/>
          </a:stretch>
        </p:blipFill>
        <p:spPr>
          <a:prstGeom prst="rect">
            <a:avLst/>
          </a:prstGeom>
        </p:spPr>
      </p:pic>
      <p:sp>
        <p:nvSpPr>
          <p:cNvPr id="6" name="Google Shape;368;p34">
            <a:extLst>
              <a:ext uri="{FF2B5EF4-FFF2-40B4-BE49-F238E27FC236}">
                <a16:creationId xmlns:a16="http://schemas.microsoft.com/office/drawing/2014/main" id="{A03C9F07-03BA-7E68-3B92-C2F9D1EA442A}"/>
              </a:ext>
            </a:extLst>
          </p:cNvPr>
          <p:cNvSpPr txBox="1">
            <a:spLocks/>
          </p:cNvSpPr>
          <p:nvPr/>
        </p:nvSpPr>
        <p:spPr>
          <a:xfrm>
            <a:off x="740039" y="123424"/>
            <a:ext cx="2031150" cy="28190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Poppins"/>
              <a:buNone/>
              <a:defRPr sz="1600" b="0" i="0" u="none" strike="noStrike" cap="none">
                <a:solidFill>
                  <a:schemeClr val="dk1"/>
                </a:solidFill>
                <a:latin typeface="Poppins"/>
                <a:ea typeface="Poppins"/>
                <a:cs typeface="Poppins"/>
                <a:sym typeface="Poppins"/>
              </a:defRPr>
            </a:lvl1pPr>
            <a:lvl2pPr marL="914400" marR="0" lvl="1"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2pPr>
            <a:lvl3pPr marL="1371600" marR="0" lvl="2"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3pPr>
            <a:lvl4pPr marL="1828800" marR="0" lvl="3"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4pPr>
            <a:lvl5pPr marL="2286000" marR="0" lvl="4"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5pPr>
            <a:lvl6pPr marL="2743200" marR="0" lvl="5"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6pPr>
            <a:lvl7pPr marL="3200400" marR="0" lvl="6"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7pPr>
            <a:lvl8pPr marL="3657600" marR="0" lvl="7"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8pPr>
            <a:lvl9pPr marL="4114800" marR="0" lvl="8"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9pPr>
          </a:lstStyle>
          <a:p>
            <a:pPr marL="0" indent="0" algn="l"/>
            <a:r>
              <a:rPr lang="en-US" sz="1000" dirty="0">
                <a:solidFill>
                  <a:schemeClr val="bg1">
                    <a:lumMod val="50000"/>
                  </a:schemeClr>
                </a:solidFill>
              </a:rPr>
              <a:t>The Scrum Framework</a:t>
            </a:r>
            <a:endParaRPr lang="en-ZA" sz="1000" dirty="0">
              <a:solidFill>
                <a:schemeClr val="bg1">
                  <a:lumMod val="50000"/>
                </a:schemeClr>
              </a:solidFill>
            </a:endParaRPr>
          </a:p>
        </p:txBody>
      </p:sp>
    </p:spTree>
    <p:extLst>
      <p:ext uri="{BB962C8B-B14F-4D97-AF65-F5344CB8AC3E}">
        <p14:creationId xmlns:p14="http://schemas.microsoft.com/office/powerpoint/2010/main" val="2207979017"/>
      </p:ext>
    </p:extLst>
  </p:cSld>
  <p:clrMapOvr>
    <a:masterClrMapping/>
  </p:clrMapOvr>
  <p:extLst>
    <p:ext uri="{6950BFC3-D8DA-4A85-94F7-54DA5524770B}">
      <p188:commentRel xmlns:p188="http://schemas.microsoft.com/office/powerpoint/2018/8/main" r:id="rId3"/>
    </p:ext>
  </p:extLs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grpSp>
        <p:nvGrpSpPr>
          <p:cNvPr id="442" name="Google Shape;442;p41"/>
          <p:cNvGrpSpPr/>
          <p:nvPr/>
        </p:nvGrpSpPr>
        <p:grpSpPr>
          <a:xfrm rot="-2700000">
            <a:off x="1372525" y="3441658"/>
            <a:ext cx="2555203" cy="2315535"/>
            <a:chOff x="-590550" y="1086975"/>
            <a:chExt cx="5590350" cy="5065998"/>
          </a:xfrm>
        </p:grpSpPr>
        <p:sp>
          <p:nvSpPr>
            <p:cNvPr id="443" name="Google Shape;443;p41"/>
            <p:cNvSpPr/>
            <p:nvPr/>
          </p:nvSpPr>
          <p:spPr>
            <a:xfrm>
              <a:off x="963700" y="1086975"/>
              <a:ext cx="3563400" cy="8853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41"/>
            <p:cNvSpPr/>
            <p:nvPr/>
          </p:nvSpPr>
          <p:spPr>
            <a:xfrm>
              <a:off x="-590550" y="2129100"/>
              <a:ext cx="5117700" cy="88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41"/>
            <p:cNvSpPr/>
            <p:nvPr/>
          </p:nvSpPr>
          <p:spPr>
            <a:xfrm>
              <a:off x="1436400" y="3171225"/>
              <a:ext cx="3563400" cy="8853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41"/>
            <p:cNvSpPr/>
            <p:nvPr/>
          </p:nvSpPr>
          <p:spPr>
            <a:xfrm>
              <a:off x="-114300" y="3171225"/>
              <a:ext cx="1440900" cy="88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41"/>
            <p:cNvSpPr/>
            <p:nvPr/>
          </p:nvSpPr>
          <p:spPr>
            <a:xfrm>
              <a:off x="335050" y="4213350"/>
              <a:ext cx="3563400" cy="8853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41"/>
            <p:cNvSpPr/>
            <p:nvPr/>
          </p:nvSpPr>
          <p:spPr>
            <a:xfrm>
              <a:off x="-585046" y="5267673"/>
              <a:ext cx="3563400" cy="88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9" name="Google Shape;449;p41"/>
          <p:cNvSpPr txBox="1">
            <a:spLocks noGrp="1"/>
          </p:cNvSpPr>
          <p:nvPr>
            <p:ph type="body" idx="1"/>
          </p:nvPr>
        </p:nvSpPr>
        <p:spPr>
          <a:xfrm>
            <a:off x="4210308" y="959149"/>
            <a:ext cx="4230300" cy="890147"/>
          </a:xfrm>
          <a:prstGeom prst="rect">
            <a:avLst/>
          </a:prstGeom>
        </p:spPr>
        <p:txBody>
          <a:bodyPr spcFirstLastPara="1" wrap="square" lIns="91425" tIns="91425" rIns="91425" bIns="91425" anchor="t" anchorCtr="0">
            <a:noAutofit/>
          </a:bodyPr>
          <a:lstStyle/>
          <a:p>
            <a:pPr marL="241300" lvl="0" indent="-215900" algn="l" rtl="0">
              <a:spcBef>
                <a:spcPts val="1600"/>
              </a:spcBef>
              <a:spcAft>
                <a:spcPts val="0"/>
              </a:spcAft>
              <a:buSzPts val="1400"/>
              <a:buChar char="●"/>
            </a:pPr>
            <a:r>
              <a:rPr lang="en-ZA" dirty="0"/>
              <a:t>Contribute to software maintenance and creation with purpose of making faster updates and writing code that is easy to update and access.</a:t>
            </a:r>
          </a:p>
        </p:txBody>
      </p:sp>
      <p:sp>
        <p:nvSpPr>
          <p:cNvPr id="450" name="Google Shape;450;p41"/>
          <p:cNvSpPr txBox="1">
            <a:spLocks noGrp="1"/>
          </p:cNvSpPr>
          <p:nvPr>
            <p:ph type="title"/>
          </p:nvPr>
        </p:nvSpPr>
        <p:spPr>
          <a:xfrm>
            <a:off x="4362708" y="405332"/>
            <a:ext cx="4230300" cy="768388"/>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solidFill>
                  <a:schemeClr val="tx1"/>
                </a:solidFill>
              </a:rPr>
              <a:t>DevOps</a:t>
            </a:r>
            <a:endParaRPr dirty="0"/>
          </a:p>
        </p:txBody>
      </p:sp>
      <p:sp>
        <p:nvSpPr>
          <p:cNvPr id="2" name="Slide Number Placeholder 1">
            <a:extLst>
              <a:ext uri="{FF2B5EF4-FFF2-40B4-BE49-F238E27FC236}">
                <a16:creationId xmlns:a16="http://schemas.microsoft.com/office/drawing/2014/main" id="{2561C99A-04CF-D4EC-0BB8-E7C75A89505D}"/>
              </a:ext>
            </a:extLst>
          </p:cNvPr>
          <p:cNvSpPr>
            <a:spLocks noGrp="1"/>
          </p:cNvSpPr>
          <p:nvPr>
            <p:ph type="sldNum" sz="quarter" idx="4"/>
          </p:nvPr>
        </p:nvSpPr>
        <p:spPr>
          <a:xfrm>
            <a:off x="8380263" y="246542"/>
            <a:ext cx="425491" cy="249670"/>
          </a:xfrm>
        </p:spPr>
        <p:txBody>
          <a:bodyPr/>
          <a:lstStyle/>
          <a:p>
            <a:fld id="{9D6B7E9F-2B75-074E-A857-34F9CFC9C695}" type="slidenum">
              <a:rPr lang="en-US" smtClean="0"/>
              <a:t>39</a:t>
            </a:fld>
            <a:endParaRPr lang="en-US"/>
          </a:p>
        </p:txBody>
      </p:sp>
      <p:pic>
        <p:nvPicPr>
          <p:cNvPr id="3074" name="Picture 2" descr="What is DevOps? | Dynatrace news">
            <a:extLst>
              <a:ext uri="{FF2B5EF4-FFF2-40B4-BE49-F238E27FC236}">
                <a16:creationId xmlns:a16="http://schemas.microsoft.com/office/drawing/2014/main" id="{6A2B16D9-A400-FCDF-442F-77A56F7B5AC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46203" y="2053125"/>
            <a:ext cx="4230300" cy="237954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Placeholder 7">
            <a:extLst>
              <a:ext uri="{FF2B5EF4-FFF2-40B4-BE49-F238E27FC236}">
                <a16:creationId xmlns:a16="http://schemas.microsoft.com/office/drawing/2014/main" id="{441E8D4B-3FD0-C989-B642-0EFB63BA0353}"/>
              </a:ext>
            </a:extLst>
          </p:cNvPr>
          <p:cNvPicPr>
            <a:picLocks noGrp="1" noChangeAspect="1"/>
          </p:cNvPicPr>
          <p:nvPr>
            <p:ph type="pic" idx="2"/>
          </p:nvPr>
        </p:nvPicPr>
        <p:blipFill>
          <a:blip r:embed="rId5"/>
          <a:srcRect l="611" r="611"/>
          <a:stretch>
            <a:fillRect/>
          </a:stretch>
        </p:blipFill>
        <p:spPr>
          <a:prstGeom prst="rect">
            <a:avLst/>
          </a:prstGeom>
        </p:spPr>
      </p:pic>
      <p:sp>
        <p:nvSpPr>
          <p:cNvPr id="5" name="Google Shape;368;p34">
            <a:extLst>
              <a:ext uri="{FF2B5EF4-FFF2-40B4-BE49-F238E27FC236}">
                <a16:creationId xmlns:a16="http://schemas.microsoft.com/office/drawing/2014/main" id="{B832C505-7745-BEC3-97DB-EB1915B45FE5}"/>
              </a:ext>
            </a:extLst>
          </p:cNvPr>
          <p:cNvSpPr txBox="1">
            <a:spLocks/>
          </p:cNvSpPr>
          <p:nvPr/>
        </p:nvSpPr>
        <p:spPr>
          <a:xfrm>
            <a:off x="740039" y="105588"/>
            <a:ext cx="2031150" cy="28190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Poppins"/>
              <a:buNone/>
              <a:defRPr sz="1600" b="0" i="0" u="none" strike="noStrike" cap="none">
                <a:solidFill>
                  <a:schemeClr val="dk1"/>
                </a:solidFill>
                <a:latin typeface="Poppins"/>
                <a:ea typeface="Poppins"/>
                <a:cs typeface="Poppins"/>
                <a:sym typeface="Poppins"/>
              </a:defRPr>
            </a:lvl1pPr>
            <a:lvl2pPr marL="914400" marR="0" lvl="1"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2pPr>
            <a:lvl3pPr marL="1371600" marR="0" lvl="2"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3pPr>
            <a:lvl4pPr marL="1828800" marR="0" lvl="3"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4pPr>
            <a:lvl5pPr marL="2286000" marR="0" lvl="4"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5pPr>
            <a:lvl6pPr marL="2743200" marR="0" lvl="5"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6pPr>
            <a:lvl7pPr marL="3200400" marR="0" lvl="6"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7pPr>
            <a:lvl8pPr marL="3657600" marR="0" lvl="7"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8pPr>
            <a:lvl9pPr marL="4114800" marR="0" lvl="8"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9pPr>
          </a:lstStyle>
          <a:p>
            <a:pPr marL="0" indent="0" algn="l"/>
            <a:r>
              <a:rPr lang="en-US" sz="1000" dirty="0">
                <a:solidFill>
                  <a:schemeClr val="bg1">
                    <a:lumMod val="50000"/>
                  </a:schemeClr>
                </a:solidFill>
              </a:rPr>
              <a:t>The Scrum Framework</a:t>
            </a:r>
            <a:endParaRPr lang="en-ZA" sz="1000" dirty="0">
              <a:solidFill>
                <a:schemeClr val="bg1">
                  <a:lumMod val="50000"/>
                </a:schemeClr>
              </a:solidFill>
            </a:endParaRPr>
          </a:p>
        </p:txBody>
      </p:sp>
    </p:spTree>
    <p:extLst>
      <p:ext uri="{BB962C8B-B14F-4D97-AF65-F5344CB8AC3E}">
        <p14:creationId xmlns:p14="http://schemas.microsoft.com/office/powerpoint/2010/main" val="1464393267"/>
      </p:ext>
    </p:extLst>
  </p:cSld>
  <p:clrMapOvr>
    <a:masterClrMapping/>
  </p:clrMapOvr>
  <p:extLst>
    <p:ext uri="{6950BFC3-D8DA-4A85-94F7-54DA5524770B}">
      <p188:commentRel xmlns:p188="http://schemas.microsoft.com/office/powerpoint/2018/8/main" r:id="rId3"/>
    </p:ext>
  </p:extLs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398" name="Google Shape;398;p37"/>
          <p:cNvSpPr txBox="1">
            <a:spLocks noGrp="1"/>
          </p:cNvSpPr>
          <p:nvPr>
            <p:ph type="subTitle" idx="1"/>
          </p:nvPr>
        </p:nvSpPr>
        <p:spPr>
          <a:xfrm>
            <a:off x="1926263" y="1642800"/>
            <a:ext cx="5367422" cy="585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What </a:t>
            </a:r>
            <a:r>
              <a:rPr lang="en-ZA" dirty="0"/>
              <a:t>Is</a:t>
            </a:r>
            <a:r>
              <a:rPr lang="en" dirty="0"/>
              <a:t> Software Development? </a:t>
            </a:r>
            <a:endParaRPr dirty="0"/>
          </a:p>
        </p:txBody>
      </p:sp>
      <p:sp>
        <p:nvSpPr>
          <p:cNvPr id="400" name="Google Shape;400;p37"/>
          <p:cNvSpPr txBox="1">
            <a:spLocks noGrp="1"/>
          </p:cNvSpPr>
          <p:nvPr>
            <p:ph type="title"/>
          </p:nvPr>
        </p:nvSpPr>
        <p:spPr>
          <a:xfrm>
            <a:off x="1192163" y="1642800"/>
            <a:ext cx="734100" cy="585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401" name="Google Shape;401;p37"/>
          <p:cNvSpPr txBox="1">
            <a:spLocks noGrp="1"/>
          </p:cNvSpPr>
          <p:nvPr>
            <p:ph type="title" idx="3"/>
          </p:nvPr>
        </p:nvSpPr>
        <p:spPr>
          <a:xfrm>
            <a:off x="720000" y="445025"/>
            <a:ext cx="7704000" cy="664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2"/>
                </a:solidFill>
              </a:rPr>
              <a:t>Table of</a:t>
            </a:r>
            <a:r>
              <a:rPr lang="en"/>
              <a:t> contents</a:t>
            </a:r>
            <a:endParaRPr/>
          </a:p>
        </p:txBody>
      </p:sp>
      <p:sp>
        <p:nvSpPr>
          <p:cNvPr id="402" name="Google Shape;402;p37"/>
          <p:cNvSpPr txBox="1">
            <a:spLocks noGrp="1"/>
          </p:cNvSpPr>
          <p:nvPr>
            <p:ph type="subTitle" idx="4"/>
          </p:nvPr>
        </p:nvSpPr>
        <p:spPr>
          <a:xfrm>
            <a:off x="1926263" y="2610775"/>
            <a:ext cx="5593332" cy="585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Software Development Life Cycle (SDLC)</a:t>
            </a:r>
            <a:endParaRPr dirty="0"/>
          </a:p>
        </p:txBody>
      </p:sp>
      <p:sp>
        <p:nvSpPr>
          <p:cNvPr id="404" name="Google Shape;404;p37"/>
          <p:cNvSpPr txBox="1">
            <a:spLocks noGrp="1"/>
          </p:cNvSpPr>
          <p:nvPr>
            <p:ph type="title" idx="6"/>
          </p:nvPr>
        </p:nvSpPr>
        <p:spPr>
          <a:xfrm>
            <a:off x="1192163" y="2610775"/>
            <a:ext cx="734100" cy="585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2" name="Slide Number Placeholder 1">
            <a:extLst>
              <a:ext uri="{FF2B5EF4-FFF2-40B4-BE49-F238E27FC236}">
                <a16:creationId xmlns:a16="http://schemas.microsoft.com/office/drawing/2014/main" id="{8FCC5B5B-A324-09F4-0503-DE2917B76CBA}"/>
              </a:ext>
            </a:extLst>
          </p:cNvPr>
          <p:cNvSpPr>
            <a:spLocks noGrp="1"/>
          </p:cNvSpPr>
          <p:nvPr>
            <p:ph type="sldNum" sz="quarter" idx="10"/>
          </p:nvPr>
        </p:nvSpPr>
        <p:spPr/>
        <p:txBody>
          <a:bodyPr/>
          <a:lstStyle/>
          <a:p>
            <a:fld id="{9D6B7E9F-2B75-074E-A857-34F9CFC9C695}" type="slidenum">
              <a:rPr lang="en-US" smtClean="0"/>
              <a:pPr/>
              <a:t>4</a:t>
            </a:fld>
            <a:endParaRPr lang="en-US"/>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grpSp>
        <p:nvGrpSpPr>
          <p:cNvPr id="442" name="Google Shape;442;p41"/>
          <p:cNvGrpSpPr/>
          <p:nvPr/>
        </p:nvGrpSpPr>
        <p:grpSpPr>
          <a:xfrm rot="-2700000">
            <a:off x="1372525" y="3441658"/>
            <a:ext cx="2555203" cy="2315535"/>
            <a:chOff x="-590550" y="1086975"/>
            <a:chExt cx="5590350" cy="5065998"/>
          </a:xfrm>
        </p:grpSpPr>
        <p:sp>
          <p:nvSpPr>
            <p:cNvPr id="443" name="Google Shape;443;p41"/>
            <p:cNvSpPr/>
            <p:nvPr/>
          </p:nvSpPr>
          <p:spPr>
            <a:xfrm>
              <a:off x="963700" y="1086975"/>
              <a:ext cx="3563400" cy="8853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41"/>
            <p:cNvSpPr/>
            <p:nvPr/>
          </p:nvSpPr>
          <p:spPr>
            <a:xfrm>
              <a:off x="-590550" y="2129100"/>
              <a:ext cx="5117700" cy="88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41"/>
            <p:cNvSpPr/>
            <p:nvPr/>
          </p:nvSpPr>
          <p:spPr>
            <a:xfrm>
              <a:off x="1436400" y="3171225"/>
              <a:ext cx="3563400" cy="8853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41"/>
            <p:cNvSpPr/>
            <p:nvPr/>
          </p:nvSpPr>
          <p:spPr>
            <a:xfrm>
              <a:off x="-114300" y="3171225"/>
              <a:ext cx="1440900" cy="88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41"/>
            <p:cNvSpPr/>
            <p:nvPr/>
          </p:nvSpPr>
          <p:spPr>
            <a:xfrm>
              <a:off x="335050" y="4213350"/>
              <a:ext cx="3563400" cy="8853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41"/>
            <p:cNvSpPr/>
            <p:nvPr/>
          </p:nvSpPr>
          <p:spPr>
            <a:xfrm>
              <a:off x="-585046" y="5267673"/>
              <a:ext cx="3563400" cy="88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0" name="Google Shape;450;p41"/>
          <p:cNvSpPr txBox="1">
            <a:spLocks noGrp="1"/>
          </p:cNvSpPr>
          <p:nvPr>
            <p:ph type="title"/>
          </p:nvPr>
        </p:nvSpPr>
        <p:spPr>
          <a:xfrm>
            <a:off x="4200525" y="541800"/>
            <a:ext cx="4943475" cy="899732"/>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solidFill>
                  <a:schemeClr val="tx1"/>
                </a:solidFill>
              </a:rPr>
              <a:t>Development team</a:t>
            </a:r>
            <a:endParaRPr dirty="0"/>
          </a:p>
        </p:txBody>
      </p:sp>
      <p:sp>
        <p:nvSpPr>
          <p:cNvPr id="2" name="Slide Number Placeholder 1">
            <a:extLst>
              <a:ext uri="{FF2B5EF4-FFF2-40B4-BE49-F238E27FC236}">
                <a16:creationId xmlns:a16="http://schemas.microsoft.com/office/drawing/2014/main" id="{2561C99A-04CF-D4EC-0BB8-E7C75A89505D}"/>
              </a:ext>
            </a:extLst>
          </p:cNvPr>
          <p:cNvSpPr>
            <a:spLocks noGrp="1"/>
          </p:cNvSpPr>
          <p:nvPr>
            <p:ph type="sldNum" sz="quarter" idx="4"/>
          </p:nvPr>
        </p:nvSpPr>
        <p:spPr>
          <a:xfrm>
            <a:off x="8380263" y="246542"/>
            <a:ext cx="425491" cy="249670"/>
          </a:xfrm>
        </p:spPr>
        <p:txBody>
          <a:bodyPr/>
          <a:lstStyle/>
          <a:p>
            <a:fld id="{9D6B7E9F-2B75-074E-A857-34F9CFC9C695}" type="slidenum">
              <a:rPr lang="en-US" smtClean="0"/>
              <a:t>40</a:t>
            </a:fld>
            <a:endParaRPr lang="en-US"/>
          </a:p>
        </p:txBody>
      </p:sp>
      <p:pic>
        <p:nvPicPr>
          <p:cNvPr id="3" name="Picture 2">
            <a:extLst>
              <a:ext uri="{FF2B5EF4-FFF2-40B4-BE49-F238E27FC236}">
                <a16:creationId xmlns:a16="http://schemas.microsoft.com/office/drawing/2014/main" id="{EDA1BF32-D239-6A55-1D1B-0896B610932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9509" y="1846911"/>
            <a:ext cx="4013499" cy="2026190"/>
          </a:xfrm>
          <a:prstGeom prst="rect">
            <a:avLst/>
          </a:prstGeom>
        </p:spPr>
      </p:pic>
      <p:pic>
        <p:nvPicPr>
          <p:cNvPr id="7" name="Picture Placeholder 6">
            <a:extLst>
              <a:ext uri="{FF2B5EF4-FFF2-40B4-BE49-F238E27FC236}">
                <a16:creationId xmlns:a16="http://schemas.microsoft.com/office/drawing/2014/main" id="{728C60E3-5F7B-709B-F917-12BE8CD9AAFD}"/>
              </a:ext>
            </a:extLst>
          </p:cNvPr>
          <p:cNvPicPr>
            <a:picLocks noGrp="1" noChangeAspect="1"/>
          </p:cNvPicPr>
          <p:nvPr>
            <p:ph type="pic" idx="2"/>
          </p:nvPr>
        </p:nvPicPr>
        <p:blipFill>
          <a:blip r:embed="rId5"/>
          <a:srcRect l="611" r="611"/>
          <a:stretch>
            <a:fillRect/>
          </a:stretch>
        </p:blipFill>
        <p:spPr>
          <a:prstGeom prst="rect">
            <a:avLst/>
          </a:prstGeom>
        </p:spPr>
      </p:pic>
      <p:sp>
        <p:nvSpPr>
          <p:cNvPr id="6" name="Google Shape;368;p34">
            <a:extLst>
              <a:ext uri="{FF2B5EF4-FFF2-40B4-BE49-F238E27FC236}">
                <a16:creationId xmlns:a16="http://schemas.microsoft.com/office/drawing/2014/main" id="{C5A2C013-D207-F7F2-AEAA-5E8D139DCD49}"/>
              </a:ext>
            </a:extLst>
          </p:cNvPr>
          <p:cNvSpPr txBox="1">
            <a:spLocks/>
          </p:cNvSpPr>
          <p:nvPr/>
        </p:nvSpPr>
        <p:spPr>
          <a:xfrm>
            <a:off x="740039" y="123425"/>
            <a:ext cx="2031150" cy="28190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Poppins"/>
              <a:buNone/>
              <a:defRPr sz="1600" b="0" i="0" u="none" strike="noStrike" cap="none">
                <a:solidFill>
                  <a:schemeClr val="dk1"/>
                </a:solidFill>
                <a:latin typeface="Poppins"/>
                <a:ea typeface="Poppins"/>
                <a:cs typeface="Poppins"/>
                <a:sym typeface="Poppins"/>
              </a:defRPr>
            </a:lvl1pPr>
            <a:lvl2pPr marL="914400" marR="0" lvl="1"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2pPr>
            <a:lvl3pPr marL="1371600" marR="0" lvl="2"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3pPr>
            <a:lvl4pPr marL="1828800" marR="0" lvl="3"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4pPr>
            <a:lvl5pPr marL="2286000" marR="0" lvl="4"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5pPr>
            <a:lvl6pPr marL="2743200" marR="0" lvl="5"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6pPr>
            <a:lvl7pPr marL="3200400" marR="0" lvl="6"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7pPr>
            <a:lvl8pPr marL="3657600" marR="0" lvl="7"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8pPr>
            <a:lvl9pPr marL="4114800" marR="0" lvl="8"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9pPr>
          </a:lstStyle>
          <a:p>
            <a:pPr marL="0" indent="0" algn="l"/>
            <a:r>
              <a:rPr lang="en-US" sz="1000" dirty="0">
                <a:solidFill>
                  <a:schemeClr val="bg1">
                    <a:lumMod val="50000"/>
                  </a:schemeClr>
                </a:solidFill>
              </a:rPr>
              <a:t>The Scrum Framework</a:t>
            </a:r>
            <a:endParaRPr lang="en-ZA" sz="1000" dirty="0">
              <a:solidFill>
                <a:schemeClr val="bg1">
                  <a:lumMod val="50000"/>
                </a:schemeClr>
              </a:solidFill>
            </a:endParaRPr>
          </a:p>
        </p:txBody>
      </p:sp>
    </p:spTree>
    <p:extLst>
      <p:ext uri="{BB962C8B-B14F-4D97-AF65-F5344CB8AC3E}">
        <p14:creationId xmlns:p14="http://schemas.microsoft.com/office/powerpoint/2010/main" val="4076586166"/>
      </p:ext>
    </p:extLst>
  </p:cSld>
  <p:clrMapOvr>
    <a:masterClrMapping/>
  </p:clrMapOvr>
  <p:extLst>
    <p:ext uri="{6950BFC3-D8DA-4A85-94F7-54DA5524770B}">
      <p188:commentRel xmlns:p188="http://schemas.microsoft.com/office/powerpoint/2018/8/main" r:id="rId3"/>
    </p:ext>
  </p:extLs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grpSp>
        <p:nvGrpSpPr>
          <p:cNvPr id="547" name="Google Shape;547;p46"/>
          <p:cNvGrpSpPr/>
          <p:nvPr/>
        </p:nvGrpSpPr>
        <p:grpSpPr>
          <a:xfrm rot="-2700000">
            <a:off x="7017128" y="3460235"/>
            <a:ext cx="4873618" cy="4416492"/>
            <a:chOff x="-590550" y="1086975"/>
            <a:chExt cx="5590350" cy="5065998"/>
          </a:xfrm>
        </p:grpSpPr>
        <p:sp>
          <p:nvSpPr>
            <p:cNvPr id="548" name="Google Shape;548;p46"/>
            <p:cNvSpPr/>
            <p:nvPr/>
          </p:nvSpPr>
          <p:spPr>
            <a:xfrm>
              <a:off x="963700" y="1086975"/>
              <a:ext cx="3563400" cy="8853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46"/>
            <p:cNvSpPr/>
            <p:nvPr/>
          </p:nvSpPr>
          <p:spPr>
            <a:xfrm>
              <a:off x="-590550" y="2129100"/>
              <a:ext cx="5117700" cy="88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46"/>
            <p:cNvSpPr/>
            <p:nvPr/>
          </p:nvSpPr>
          <p:spPr>
            <a:xfrm>
              <a:off x="1436400" y="3171225"/>
              <a:ext cx="3563400" cy="8853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46"/>
            <p:cNvSpPr/>
            <p:nvPr/>
          </p:nvSpPr>
          <p:spPr>
            <a:xfrm>
              <a:off x="-114300" y="3171225"/>
              <a:ext cx="1440900" cy="88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46"/>
            <p:cNvSpPr/>
            <p:nvPr/>
          </p:nvSpPr>
          <p:spPr>
            <a:xfrm>
              <a:off x="335050" y="4213350"/>
              <a:ext cx="3563400" cy="8853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46"/>
            <p:cNvSpPr/>
            <p:nvPr/>
          </p:nvSpPr>
          <p:spPr>
            <a:xfrm>
              <a:off x="-585046" y="5267673"/>
              <a:ext cx="3563400" cy="88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Slide Number Placeholder 1">
            <a:extLst>
              <a:ext uri="{FF2B5EF4-FFF2-40B4-BE49-F238E27FC236}">
                <a16:creationId xmlns:a16="http://schemas.microsoft.com/office/drawing/2014/main" id="{A86C84EA-3494-4285-86F4-F04CB5D02CC6}"/>
              </a:ext>
            </a:extLst>
          </p:cNvPr>
          <p:cNvSpPr>
            <a:spLocks noGrp="1"/>
          </p:cNvSpPr>
          <p:nvPr>
            <p:ph type="sldNum" sz="quarter" idx="4"/>
          </p:nvPr>
        </p:nvSpPr>
        <p:spPr>
          <a:xfrm>
            <a:off x="8380263" y="246542"/>
            <a:ext cx="425491" cy="249670"/>
          </a:xfrm>
        </p:spPr>
        <p:txBody>
          <a:bodyPr/>
          <a:lstStyle/>
          <a:p>
            <a:fld id="{9D6B7E9F-2B75-074E-A857-34F9CFC9C695}" type="slidenum">
              <a:rPr lang="en-US" smtClean="0"/>
              <a:t>41</a:t>
            </a:fld>
            <a:endParaRPr lang="en-US"/>
          </a:p>
        </p:txBody>
      </p:sp>
      <p:pic>
        <p:nvPicPr>
          <p:cNvPr id="7" name="Picture 2" descr="The Three Pillars of Empiricism (Scrum) | Scrum.org">
            <a:extLst>
              <a:ext uri="{FF2B5EF4-FFF2-40B4-BE49-F238E27FC236}">
                <a16:creationId xmlns:a16="http://schemas.microsoft.com/office/drawing/2014/main" id="{B67ADB7A-DE96-0CCC-4A74-A278B7889AA3}"/>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548374" y="1324303"/>
            <a:ext cx="7997509" cy="3066880"/>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368;p34">
            <a:extLst>
              <a:ext uri="{FF2B5EF4-FFF2-40B4-BE49-F238E27FC236}">
                <a16:creationId xmlns:a16="http://schemas.microsoft.com/office/drawing/2014/main" id="{00ED7423-F05D-6979-B04E-0E255D04C404}"/>
              </a:ext>
            </a:extLst>
          </p:cNvPr>
          <p:cNvSpPr txBox="1">
            <a:spLocks/>
          </p:cNvSpPr>
          <p:nvPr/>
        </p:nvSpPr>
        <p:spPr>
          <a:xfrm>
            <a:off x="533630" y="124138"/>
            <a:ext cx="2031150" cy="28190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Poppins"/>
              <a:buNone/>
              <a:defRPr sz="1600" b="0" i="0" u="none" strike="noStrike" cap="none">
                <a:solidFill>
                  <a:schemeClr val="dk1"/>
                </a:solidFill>
                <a:latin typeface="Poppins"/>
                <a:ea typeface="Poppins"/>
                <a:cs typeface="Poppins"/>
                <a:sym typeface="Poppins"/>
              </a:defRPr>
            </a:lvl1pPr>
            <a:lvl2pPr marL="914400" marR="0" lvl="1"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2pPr>
            <a:lvl3pPr marL="1371600" marR="0" lvl="2"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3pPr>
            <a:lvl4pPr marL="1828800" marR="0" lvl="3"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4pPr>
            <a:lvl5pPr marL="2286000" marR="0" lvl="4"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5pPr>
            <a:lvl6pPr marL="2743200" marR="0" lvl="5"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6pPr>
            <a:lvl7pPr marL="3200400" marR="0" lvl="6"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7pPr>
            <a:lvl8pPr marL="3657600" marR="0" lvl="7"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8pPr>
            <a:lvl9pPr marL="4114800" marR="0" lvl="8"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9pPr>
          </a:lstStyle>
          <a:p>
            <a:pPr marL="0" indent="0" algn="l"/>
            <a:r>
              <a:rPr lang="en-US" sz="1000" dirty="0">
                <a:solidFill>
                  <a:schemeClr val="bg1">
                    <a:lumMod val="50000"/>
                  </a:schemeClr>
                </a:solidFill>
              </a:rPr>
              <a:t>The Scrum Framework</a:t>
            </a:r>
            <a:endParaRPr lang="en-ZA" sz="1000" dirty="0">
              <a:solidFill>
                <a:schemeClr val="bg1">
                  <a:lumMod val="50000"/>
                </a:schemeClr>
              </a:solidFill>
            </a:endParaRPr>
          </a:p>
        </p:txBody>
      </p:sp>
      <p:sp>
        <p:nvSpPr>
          <p:cNvPr id="3" name="Google Shape;450;p41">
            <a:extLst>
              <a:ext uri="{FF2B5EF4-FFF2-40B4-BE49-F238E27FC236}">
                <a16:creationId xmlns:a16="http://schemas.microsoft.com/office/drawing/2014/main" id="{C94EED9B-231B-7940-F001-4748CE8C8086}"/>
              </a:ext>
            </a:extLst>
          </p:cNvPr>
          <p:cNvSpPr txBox="1">
            <a:spLocks noGrp="1"/>
          </p:cNvSpPr>
          <p:nvPr>
            <p:ph type="title"/>
          </p:nvPr>
        </p:nvSpPr>
        <p:spPr>
          <a:xfrm>
            <a:off x="1975945" y="346499"/>
            <a:ext cx="5644056" cy="768388"/>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000" dirty="0">
                <a:solidFill>
                  <a:schemeClr val="tx1"/>
                </a:solidFill>
              </a:rPr>
              <a:t>Scrum Three Pillars</a:t>
            </a:r>
            <a:endParaRPr sz="4000" dirty="0"/>
          </a:p>
        </p:txBody>
      </p:sp>
    </p:spTree>
    <p:extLst>
      <p:ext uri="{BB962C8B-B14F-4D97-AF65-F5344CB8AC3E}">
        <p14:creationId xmlns:p14="http://schemas.microsoft.com/office/powerpoint/2010/main" val="3634352779"/>
      </p:ext>
    </p:extLst>
  </p:cSld>
  <p:clrMapOvr>
    <a:masterClrMapping/>
  </p:clrMapOvr>
  <p:extLst>
    <p:ext uri="{6950BFC3-D8DA-4A85-94F7-54DA5524770B}">
      <p188:commentRel xmlns:p188="http://schemas.microsoft.com/office/powerpoint/2018/8/main" r:id="rId3"/>
    </p:ext>
  </p:extLs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grpSp>
        <p:nvGrpSpPr>
          <p:cNvPr id="547" name="Google Shape;547;p46"/>
          <p:cNvGrpSpPr/>
          <p:nvPr/>
        </p:nvGrpSpPr>
        <p:grpSpPr>
          <a:xfrm rot="-2700000">
            <a:off x="7017128" y="3460235"/>
            <a:ext cx="4873618" cy="4416492"/>
            <a:chOff x="-590550" y="1086975"/>
            <a:chExt cx="5590350" cy="5065998"/>
          </a:xfrm>
        </p:grpSpPr>
        <p:sp>
          <p:nvSpPr>
            <p:cNvPr id="548" name="Google Shape;548;p46"/>
            <p:cNvSpPr/>
            <p:nvPr/>
          </p:nvSpPr>
          <p:spPr>
            <a:xfrm>
              <a:off x="963700" y="1086975"/>
              <a:ext cx="3563400" cy="8853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46"/>
            <p:cNvSpPr/>
            <p:nvPr/>
          </p:nvSpPr>
          <p:spPr>
            <a:xfrm>
              <a:off x="-590550" y="2129100"/>
              <a:ext cx="5117700" cy="88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46"/>
            <p:cNvSpPr/>
            <p:nvPr/>
          </p:nvSpPr>
          <p:spPr>
            <a:xfrm>
              <a:off x="1436400" y="3171225"/>
              <a:ext cx="3563400" cy="8853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46"/>
            <p:cNvSpPr/>
            <p:nvPr/>
          </p:nvSpPr>
          <p:spPr>
            <a:xfrm>
              <a:off x="-114300" y="3171225"/>
              <a:ext cx="1440900" cy="88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46"/>
            <p:cNvSpPr/>
            <p:nvPr/>
          </p:nvSpPr>
          <p:spPr>
            <a:xfrm>
              <a:off x="335050" y="4213350"/>
              <a:ext cx="3563400" cy="8853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46"/>
            <p:cNvSpPr/>
            <p:nvPr/>
          </p:nvSpPr>
          <p:spPr>
            <a:xfrm>
              <a:off x="-585046" y="5267673"/>
              <a:ext cx="3563400" cy="88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Slide Number Placeholder 1">
            <a:extLst>
              <a:ext uri="{FF2B5EF4-FFF2-40B4-BE49-F238E27FC236}">
                <a16:creationId xmlns:a16="http://schemas.microsoft.com/office/drawing/2014/main" id="{A86C84EA-3494-4285-86F4-F04CB5D02CC6}"/>
              </a:ext>
            </a:extLst>
          </p:cNvPr>
          <p:cNvSpPr>
            <a:spLocks noGrp="1"/>
          </p:cNvSpPr>
          <p:nvPr>
            <p:ph type="sldNum" sz="quarter" idx="4"/>
          </p:nvPr>
        </p:nvSpPr>
        <p:spPr>
          <a:xfrm>
            <a:off x="8380263" y="246542"/>
            <a:ext cx="425491" cy="249670"/>
          </a:xfrm>
        </p:spPr>
        <p:txBody>
          <a:bodyPr/>
          <a:lstStyle/>
          <a:p>
            <a:fld id="{9D6B7E9F-2B75-074E-A857-34F9CFC9C695}" type="slidenum">
              <a:rPr lang="en-US" smtClean="0"/>
              <a:t>42</a:t>
            </a:fld>
            <a:endParaRPr lang="en-US"/>
          </a:p>
        </p:txBody>
      </p:sp>
      <p:sp>
        <p:nvSpPr>
          <p:cNvPr id="3" name="Google Shape;368;p34">
            <a:extLst>
              <a:ext uri="{FF2B5EF4-FFF2-40B4-BE49-F238E27FC236}">
                <a16:creationId xmlns:a16="http://schemas.microsoft.com/office/drawing/2014/main" id="{63069989-3CDC-AB0D-CFC6-832DD82F8AA9}"/>
              </a:ext>
            </a:extLst>
          </p:cNvPr>
          <p:cNvSpPr txBox="1">
            <a:spLocks/>
          </p:cNvSpPr>
          <p:nvPr/>
        </p:nvSpPr>
        <p:spPr>
          <a:xfrm>
            <a:off x="533630" y="124138"/>
            <a:ext cx="2031150" cy="28190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Poppins"/>
              <a:buNone/>
              <a:defRPr sz="1600" b="0" i="0" u="none" strike="noStrike" cap="none">
                <a:solidFill>
                  <a:schemeClr val="dk1"/>
                </a:solidFill>
                <a:latin typeface="Poppins"/>
                <a:ea typeface="Poppins"/>
                <a:cs typeface="Poppins"/>
                <a:sym typeface="Poppins"/>
              </a:defRPr>
            </a:lvl1pPr>
            <a:lvl2pPr marL="914400" marR="0" lvl="1"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2pPr>
            <a:lvl3pPr marL="1371600" marR="0" lvl="2"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3pPr>
            <a:lvl4pPr marL="1828800" marR="0" lvl="3"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4pPr>
            <a:lvl5pPr marL="2286000" marR="0" lvl="4"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5pPr>
            <a:lvl6pPr marL="2743200" marR="0" lvl="5"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6pPr>
            <a:lvl7pPr marL="3200400" marR="0" lvl="6"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7pPr>
            <a:lvl8pPr marL="3657600" marR="0" lvl="7"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8pPr>
            <a:lvl9pPr marL="4114800" marR="0" lvl="8"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9pPr>
          </a:lstStyle>
          <a:p>
            <a:pPr marL="0" indent="0" algn="l"/>
            <a:r>
              <a:rPr lang="en-US" sz="1000" dirty="0">
                <a:solidFill>
                  <a:schemeClr val="bg1">
                    <a:lumMod val="50000"/>
                  </a:schemeClr>
                </a:solidFill>
              </a:rPr>
              <a:t>The Scrum Framework</a:t>
            </a:r>
            <a:endParaRPr lang="en-ZA" sz="1000" dirty="0">
              <a:solidFill>
                <a:schemeClr val="bg1">
                  <a:lumMod val="50000"/>
                </a:schemeClr>
              </a:solidFill>
            </a:endParaRPr>
          </a:p>
        </p:txBody>
      </p:sp>
      <p:pic>
        <p:nvPicPr>
          <p:cNvPr id="4" name="Picture 2" descr="Updates to the Scrum Guide: The 5 Scrum values take center stage | Scrum.org">
            <a:extLst>
              <a:ext uri="{FF2B5EF4-FFF2-40B4-BE49-F238E27FC236}">
                <a16:creationId xmlns:a16="http://schemas.microsoft.com/office/drawing/2014/main" id="{AD12F81C-9A3D-9D9A-1F5D-6097618C23EC}"/>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96160" y="352867"/>
            <a:ext cx="6951645" cy="4501191"/>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8005333"/>
      </p:ext>
    </p:extLst>
  </p:cSld>
  <p:clrMapOvr>
    <a:masterClrMapping/>
  </p:clrMapOvr>
  <p:extLst>
    <p:ext uri="{6950BFC3-D8DA-4A85-94F7-54DA5524770B}">
      <p188:commentRel xmlns:p188="http://schemas.microsoft.com/office/powerpoint/2018/8/main" r:id="rId3"/>
    </p:ext>
  </p:extLs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991"/>
        <p:cNvGrpSpPr/>
        <p:nvPr/>
      </p:nvGrpSpPr>
      <p:grpSpPr>
        <a:xfrm>
          <a:off x="0" y="0"/>
          <a:ext cx="0" cy="0"/>
          <a:chOff x="0" y="0"/>
          <a:chExt cx="0" cy="0"/>
        </a:xfrm>
      </p:grpSpPr>
      <p:grpSp>
        <p:nvGrpSpPr>
          <p:cNvPr id="992" name="Google Shape;992;p69"/>
          <p:cNvGrpSpPr/>
          <p:nvPr/>
        </p:nvGrpSpPr>
        <p:grpSpPr>
          <a:xfrm rot="-2700000">
            <a:off x="5635626" y="-389315"/>
            <a:ext cx="5590296" cy="5065949"/>
            <a:chOff x="-590550" y="1086975"/>
            <a:chExt cx="5590350" cy="5065998"/>
          </a:xfrm>
        </p:grpSpPr>
        <p:sp>
          <p:nvSpPr>
            <p:cNvPr id="993" name="Google Shape;993;p69"/>
            <p:cNvSpPr/>
            <p:nvPr/>
          </p:nvSpPr>
          <p:spPr>
            <a:xfrm>
              <a:off x="963700" y="1086975"/>
              <a:ext cx="3563400" cy="8853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69"/>
            <p:cNvSpPr/>
            <p:nvPr/>
          </p:nvSpPr>
          <p:spPr>
            <a:xfrm>
              <a:off x="-590550" y="2129100"/>
              <a:ext cx="5117700" cy="88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69"/>
            <p:cNvSpPr/>
            <p:nvPr/>
          </p:nvSpPr>
          <p:spPr>
            <a:xfrm>
              <a:off x="1436400" y="3171225"/>
              <a:ext cx="3563400" cy="8853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69"/>
            <p:cNvSpPr/>
            <p:nvPr/>
          </p:nvSpPr>
          <p:spPr>
            <a:xfrm>
              <a:off x="-114300" y="3171225"/>
              <a:ext cx="1440900" cy="88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69"/>
            <p:cNvSpPr/>
            <p:nvPr/>
          </p:nvSpPr>
          <p:spPr>
            <a:xfrm>
              <a:off x="335050" y="4213350"/>
              <a:ext cx="3563400" cy="8853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69"/>
            <p:cNvSpPr/>
            <p:nvPr/>
          </p:nvSpPr>
          <p:spPr>
            <a:xfrm>
              <a:off x="-585046" y="5267673"/>
              <a:ext cx="3563400" cy="88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9" name="Google Shape;999;p69"/>
          <p:cNvSpPr txBox="1">
            <a:spLocks noGrp="1"/>
          </p:cNvSpPr>
          <p:nvPr>
            <p:ph type="ctrTitle"/>
          </p:nvPr>
        </p:nvSpPr>
        <p:spPr>
          <a:xfrm>
            <a:off x="713225" y="539500"/>
            <a:ext cx="4982700" cy="924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solidFill>
                  <a:schemeClr val="tx1"/>
                </a:solidFill>
              </a:rPr>
              <a:t>Thanks</a:t>
            </a:r>
            <a:r>
              <a:rPr lang="en"/>
              <a:t>!</a:t>
            </a:r>
            <a:endParaRPr/>
          </a:p>
        </p:txBody>
      </p:sp>
      <p:sp>
        <p:nvSpPr>
          <p:cNvPr id="1000" name="Google Shape;1000;p69"/>
          <p:cNvSpPr txBox="1">
            <a:spLocks noGrp="1"/>
          </p:cNvSpPr>
          <p:nvPr>
            <p:ph type="subTitle" idx="1"/>
          </p:nvPr>
        </p:nvSpPr>
        <p:spPr>
          <a:xfrm>
            <a:off x="713142" y="1851802"/>
            <a:ext cx="4982700" cy="1298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lt1"/>
              </a:buClr>
              <a:buSzPts val="1100"/>
              <a:buFont typeface="Arial"/>
              <a:buNone/>
            </a:pPr>
            <a:r>
              <a:rPr lang="en" sz="2400" b="1" dirty="0"/>
              <a:t>Do you have any questions?</a:t>
            </a:r>
            <a:endParaRPr sz="2400" b="1" dirty="0"/>
          </a:p>
          <a:p>
            <a:pPr marL="0" lvl="0" indent="0" algn="l" rtl="0">
              <a:spcBef>
                <a:spcPts val="1000"/>
              </a:spcBef>
              <a:spcAft>
                <a:spcPts val="0"/>
              </a:spcAft>
              <a:buClr>
                <a:schemeClr val="lt1"/>
              </a:buClr>
              <a:buSzPts val="1100"/>
              <a:buFont typeface="Arial"/>
              <a:buNone/>
            </a:pPr>
            <a:r>
              <a:rPr lang="en-ZA" dirty="0"/>
              <a:t>A</a:t>
            </a:r>
            <a:r>
              <a:rPr lang="en" dirty="0"/>
              <a:t>viwe.qata@entelect.co.za </a:t>
            </a:r>
            <a:endParaRPr dirty="0"/>
          </a:p>
          <a:p>
            <a:pPr marL="0" lvl="0" indent="0" algn="l" rtl="0">
              <a:spcBef>
                <a:spcPts val="0"/>
              </a:spcBef>
              <a:spcAft>
                <a:spcPts val="0"/>
              </a:spcAft>
              <a:buClr>
                <a:schemeClr val="lt1"/>
              </a:buClr>
              <a:buSzPts val="1100"/>
              <a:buFont typeface="Arial"/>
              <a:buNone/>
            </a:pPr>
            <a:r>
              <a:rPr lang="en" dirty="0"/>
              <a:t>+27  834 919 796 </a:t>
            </a:r>
            <a:endParaRPr dirty="0"/>
          </a:p>
          <a:p>
            <a:pPr marL="0" lvl="0" indent="0" algn="l" rtl="0">
              <a:spcBef>
                <a:spcPts val="0"/>
              </a:spcBef>
              <a:spcAft>
                <a:spcPts val="0"/>
              </a:spcAft>
              <a:buNone/>
            </a:pPr>
            <a:r>
              <a:rPr lang="en" dirty="0"/>
              <a:t>Entelect</a:t>
            </a:r>
            <a:endParaRPr dirty="0"/>
          </a:p>
        </p:txBody>
      </p:sp>
      <p:sp>
        <p:nvSpPr>
          <p:cNvPr id="1003" name="Google Shape;1003;p69"/>
          <p:cNvSpPr/>
          <p:nvPr/>
        </p:nvSpPr>
        <p:spPr>
          <a:xfrm>
            <a:off x="807832" y="3275001"/>
            <a:ext cx="658500" cy="4047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69"/>
          <p:cNvSpPr/>
          <p:nvPr/>
        </p:nvSpPr>
        <p:spPr>
          <a:xfrm>
            <a:off x="1560307" y="3275001"/>
            <a:ext cx="658500" cy="4047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69"/>
          <p:cNvSpPr/>
          <p:nvPr/>
        </p:nvSpPr>
        <p:spPr>
          <a:xfrm>
            <a:off x="2312782" y="3275001"/>
            <a:ext cx="658500" cy="4047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69"/>
          <p:cNvSpPr/>
          <p:nvPr/>
        </p:nvSpPr>
        <p:spPr>
          <a:xfrm>
            <a:off x="3065257" y="3275001"/>
            <a:ext cx="658500" cy="4047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69"/>
          <p:cNvSpPr/>
          <p:nvPr/>
        </p:nvSpPr>
        <p:spPr>
          <a:xfrm>
            <a:off x="996664" y="3326512"/>
            <a:ext cx="297582" cy="301678"/>
          </a:xfrm>
          <a:custGeom>
            <a:avLst/>
            <a:gdLst/>
            <a:ahLst/>
            <a:cxnLst/>
            <a:rect l="l" t="t" r="r" b="b"/>
            <a:pathLst>
              <a:path w="19982" h="19982" extrusionOk="0">
                <a:moveTo>
                  <a:pt x="14602" y="3500"/>
                </a:moveTo>
                <a:cubicBezTo>
                  <a:pt x="15137" y="3500"/>
                  <a:pt x="15682" y="3563"/>
                  <a:pt x="16247" y="3689"/>
                </a:cubicBezTo>
                <a:cubicBezTo>
                  <a:pt x="16179" y="4154"/>
                  <a:pt x="16095" y="4705"/>
                  <a:pt x="16033" y="5120"/>
                </a:cubicBezTo>
                <a:cubicBezTo>
                  <a:pt x="15810" y="5075"/>
                  <a:pt x="15484" y="5035"/>
                  <a:pt x="15150" y="5035"/>
                </a:cubicBezTo>
                <a:cubicBezTo>
                  <a:pt x="14968" y="5035"/>
                  <a:pt x="14783" y="5047"/>
                  <a:pt x="14611" y="5076"/>
                </a:cubicBezTo>
                <a:cubicBezTo>
                  <a:pt x="13536" y="5258"/>
                  <a:pt x="12918" y="5925"/>
                  <a:pt x="12918" y="6907"/>
                </a:cubicBezTo>
                <a:lnTo>
                  <a:pt x="12918" y="8819"/>
                </a:lnTo>
                <a:cubicBezTo>
                  <a:pt x="12918" y="9143"/>
                  <a:pt x="13180" y="9405"/>
                  <a:pt x="13504" y="9405"/>
                </a:cubicBezTo>
                <a:lnTo>
                  <a:pt x="15681" y="9405"/>
                </a:lnTo>
                <a:lnTo>
                  <a:pt x="15388" y="10576"/>
                </a:lnTo>
                <a:lnTo>
                  <a:pt x="13504" y="10576"/>
                </a:lnTo>
                <a:cubicBezTo>
                  <a:pt x="13180" y="10576"/>
                  <a:pt x="12918" y="10838"/>
                  <a:pt x="12918" y="11161"/>
                </a:cubicBezTo>
                <a:lnTo>
                  <a:pt x="12918" y="18811"/>
                </a:lnTo>
                <a:lnTo>
                  <a:pt x="11162" y="18811"/>
                </a:lnTo>
                <a:lnTo>
                  <a:pt x="11162" y="11161"/>
                </a:lnTo>
                <a:cubicBezTo>
                  <a:pt x="11162" y="10838"/>
                  <a:pt x="10900" y="10576"/>
                  <a:pt x="10576" y="10576"/>
                </a:cubicBezTo>
                <a:lnTo>
                  <a:pt x="9407" y="10576"/>
                </a:lnTo>
                <a:lnTo>
                  <a:pt x="9407" y="9405"/>
                </a:lnTo>
                <a:lnTo>
                  <a:pt x="10576" y="9405"/>
                </a:lnTo>
                <a:cubicBezTo>
                  <a:pt x="10900" y="9405"/>
                  <a:pt x="11162" y="9143"/>
                  <a:pt x="11162" y="8821"/>
                </a:cubicBezTo>
                <a:cubicBezTo>
                  <a:pt x="11162" y="7215"/>
                  <a:pt x="11162" y="6481"/>
                  <a:pt x="11162" y="6143"/>
                </a:cubicBezTo>
                <a:cubicBezTo>
                  <a:pt x="11162" y="5520"/>
                  <a:pt x="11163" y="4843"/>
                  <a:pt x="11770" y="4324"/>
                </a:cubicBezTo>
                <a:cubicBezTo>
                  <a:pt x="12234" y="3928"/>
                  <a:pt x="12823" y="3687"/>
                  <a:pt x="13628" y="3571"/>
                </a:cubicBezTo>
                <a:cubicBezTo>
                  <a:pt x="13950" y="3524"/>
                  <a:pt x="14274" y="3500"/>
                  <a:pt x="14602" y="3500"/>
                </a:cubicBezTo>
                <a:close/>
                <a:moveTo>
                  <a:pt x="17017" y="1170"/>
                </a:moveTo>
                <a:cubicBezTo>
                  <a:pt x="17990" y="1170"/>
                  <a:pt x="18811" y="1975"/>
                  <a:pt x="18811" y="2927"/>
                </a:cubicBezTo>
                <a:lnTo>
                  <a:pt x="18811" y="17056"/>
                </a:lnTo>
                <a:cubicBezTo>
                  <a:pt x="18811" y="18023"/>
                  <a:pt x="18024" y="18811"/>
                  <a:pt x="17056" y="18811"/>
                </a:cubicBezTo>
                <a:lnTo>
                  <a:pt x="14089" y="18811"/>
                </a:lnTo>
                <a:lnTo>
                  <a:pt x="14089" y="11747"/>
                </a:lnTo>
                <a:lnTo>
                  <a:pt x="15846" y="11747"/>
                </a:lnTo>
                <a:cubicBezTo>
                  <a:pt x="16115" y="11747"/>
                  <a:pt x="16348" y="11565"/>
                  <a:pt x="16414" y="11305"/>
                </a:cubicBezTo>
                <a:lnTo>
                  <a:pt x="16999" y="8963"/>
                </a:lnTo>
                <a:cubicBezTo>
                  <a:pt x="17042" y="8787"/>
                  <a:pt x="17003" y="8602"/>
                  <a:pt x="16893" y="8460"/>
                </a:cubicBezTo>
                <a:cubicBezTo>
                  <a:pt x="16782" y="8317"/>
                  <a:pt x="16612" y="8235"/>
                  <a:pt x="16431" y="8235"/>
                </a:cubicBezTo>
                <a:lnTo>
                  <a:pt x="14089" y="8235"/>
                </a:lnTo>
                <a:lnTo>
                  <a:pt x="14089" y="6909"/>
                </a:lnTo>
                <a:cubicBezTo>
                  <a:pt x="14089" y="6638"/>
                  <a:pt x="14144" y="6343"/>
                  <a:pt x="14808" y="6229"/>
                </a:cubicBezTo>
                <a:cubicBezTo>
                  <a:pt x="14936" y="6208"/>
                  <a:pt x="15061" y="6199"/>
                  <a:pt x="15182" y="6199"/>
                </a:cubicBezTo>
                <a:cubicBezTo>
                  <a:pt x="15552" y="6199"/>
                  <a:pt x="15890" y="6283"/>
                  <a:pt x="16198" y="6360"/>
                </a:cubicBezTo>
                <a:cubicBezTo>
                  <a:pt x="16304" y="6387"/>
                  <a:pt x="16415" y="6421"/>
                  <a:pt x="16532" y="6421"/>
                </a:cubicBezTo>
                <a:cubicBezTo>
                  <a:pt x="16632" y="6421"/>
                  <a:pt x="16736" y="6396"/>
                  <a:pt x="16847" y="6321"/>
                </a:cubicBezTo>
                <a:cubicBezTo>
                  <a:pt x="16983" y="6229"/>
                  <a:pt x="17074" y="6084"/>
                  <a:pt x="17098" y="5923"/>
                </a:cubicBezTo>
                <a:cubicBezTo>
                  <a:pt x="17098" y="5923"/>
                  <a:pt x="17362" y="4156"/>
                  <a:pt x="17482" y="3339"/>
                </a:cubicBezTo>
                <a:cubicBezTo>
                  <a:pt x="17525" y="3049"/>
                  <a:pt x="17346" y="2769"/>
                  <a:pt x="17063" y="2690"/>
                </a:cubicBezTo>
                <a:cubicBezTo>
                  <a:pt x="16267" y="2463"/>
                  <a:pt x="15346" y="2343"/>
                  <a:pt x="14504" y="2343"/>
                </a:cubicBezTo>
                <a:cubicBezTo>
                  <a:pt x="14137" y="2343"/>
                  <a:pt x="13786" y="2365"/>
                  <a:pt x="13467" y="2412"/>
                </a:cubicBezTo>
                <a:cubicBezTo>
                  <a:pt x="12434" y="2562"/>
                  <a:pt x="11646" y="2888"/>
                  <a:pt x="11009" y="3434"/>
                </a:cubicBezTo>
                <a:cubicBezTo>
                  <a:pt x="10121" y="4193"/>
                  <a:pt x="10010" y="5168"/>
                  <a:pt x="9999" y="5833"/>
                </a:cubicBezTo>
                <a:cubicBezTo>
                  <a:pt x="9999" y="5847"/>
                  <a:pt x="9999" y="7029"/>
                  <a:pt x="9999" y="8235"/>
                </a:cubicBezTo>
                <a:lnTo>
                  <a:pt x="8821" y="8235"/>
                </a:lnTo>
                <a:cubicBezTo>
                  <a:pt x="8497" y="8235"/>
                  <a:pt x="8236" y="8497"/>
                  <a:pt x="8236" y="8819"/>
                </a:cubicBezTo>
                <a:lnTo>
                  <a:pt x="8236" y="11161"/>
                </a:lnTo>
                <a:cubicBezTo>
                  <a:pt x="8236" y="11485"/>
                  <a:pt x="8497" y="11747"/>
                  <a:pt x="8821" y="11747"/>
                </a:cubicBezTo>
                <a:lnTo>
                  <a:pt x="9991" y="11747"/>
                </a:lnTo>
                <a:lnTo>
                  <a:pt x="9991" y="18811"/>
                </a:lnTo>
                <a:lnTo>
                  <a:pt x="2927" y="18811"/>
                </a:lnTo>
                <a:cubicBezTo>
                  <a:pt x="1959" y="18811"/>
                  <a:pt x="1172" y="18023"/>
                  <a:pt x="1172" y="17054"/>
                </a:cubicBezTo>
                <a:lnTo>
                  <a:pt x="1172" y="2927"/>
                </a:lnTo>
                <a:cubicBezTo>
                  <a:pt x="1172" y="1959"/>
                  <a:pt x="1959" y="1170"/>
                  <a:pt x="2927" y="1170"/>
                </a:cubicBezTo>
                <a:close/>
                <a:moveTo>
                  <a:pt x="2927" y="1"/>
                </a:moveTo>
                <a:cubicBezTo>
                  <a:pt x="1314" y="1"/>
                  <a:pt x="1" y="1313"/>
                  <a:pt x="1" y="2927"/>
                </a:cubicBezTo>
                <a:lnTo>
                  <a:pt x="1" y="17056"/>
                </a:lnTo>
                <a:cubicBezTo>
                  <a:pt x="1" y="18669"/>
                  <a:pt x="1314" y="19982"/>
                  <a:pt x="2927" y="19982"/>
                </a:cubicBezTo>
                <a:lnTo>
                  <a:pt x="17054" y="19982"/>
                </a:lnTo>
                <a:cubicBezTo>
                  <a:pt x="18669" y="19982"/>
                  <a:pt x="19982" y="18669"/>
                  <a:pt x="19982" y="17056"/>
                </a:cubicBezTo>
                <a:lnTo>
                  <a:pt x="19982" y="2927"/>
                </a:lnTo>
                <a:cubicBezTo>
                  <a:pt x="19982" y="2145"/>
                  <a:pt x="19669" y="1409"/>
                  <a:pt x="19101" y="853"/>
                </a:cubicBezTo>
                <a:cubicBezTo>
                  <a:pt x="18538" y="303"/>
                  <a:pt x="17797" y="1"/>
                  <a:pt x="170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08" name="Google Shape;1008;p69"/>
          <p:cNvGrpSpPr/>
          <p:nvPr/>
        </p:nvGrpSpPr>
        <p:grpSpPr>
          <a:xfrm>
            <a:off x="1740727" y="3326513"/>
            <a:ext cx="297660" cy="301675"/>
            <a:chOff x="812101" y="2571761"/>
            <a:chExt cx="417066" cy="417024"/>
          </a:xfrm>
        </p:grpSpPr>
        <p:sp>
          <p:nvSpPr>
            <p:cNvPr id="1009" name="Google Shape;1009;p69"/>
            <p:cNvSpPr/>
            <p:nvPr/>
          </p:nvSpPr>
          <p:spPr>
            <a:xfrm>
              <a:off x="935084" y="2694744"/>
              <a:ext cx="171071" cy="171071"/>
            </a:xfrm>
            <a:custGeom>
              <a:avLst/>
              <a:gdLst/>
              <a:ahLst/>
              <a:cxnLst/>
              <a:rect l="l" t="t" r="r" b="b"/>
              <a:pathLst>
                <a:path w="8197" h="8197" extrusionOk="0">
                  <a:moveTo>
                    <a:pt x="4099" y="1171"/>
                  </a:moveTo>
                  <a:cubicBezTo>
                    <a:pt x="5712" y="1171"/>
                    <a:pt x="7027" y="2484"/>
                    <a:pt x="7027" y="4097"/>
                  </a:cubicBezTo>
                  <a:cubicBezTo>
                    <a:pt x="7027" y="5712"/>
                    <a:pt x="5712" y="7025"/>
                    <a:pt x="4099" y="7025"/>
                  </a:cubicBezTo>
                  <a:cubicBezTo>
                    <a:pt x="2486" y="7025"/>
                    <a:pt x="1171" y="5712"/>
                    <a:pt x="1171" y="4097"/>
                  </a:cubicBezTo>
                  <a:cubicBezTo>
                    <a:pt x="1171" y="2484"/>
                    <a:pt x="2486" y="1171"/>
                    <a:pt x="4099" y="1171"/>
                  </a:cubicBezTo>
                  <a:close/>
                  <a:moveTo>
                    <a:pt x="4099" y="0"/>
                  </a:moveTo>
                  <a:cubicBezTo>
                    <a:pt x="1840" y="0"/>
                    <a:pt x="0" y="1838"/>
                    <a:pt x="0" y="4097"/>
                  </a:cubicBezTo>
                  <a:cubicBezTo>
                    <a:pt x="0" y="6358"/>
                    <a:pt x="1840" y="8196"/>
                    <a:pt x="4099" y="8196"/>
                  </a:cubicBezTo>
                  <a:cubicBezTo>
                    <a:pt x="6358" y="8196"/>
                    <a:pt x="8196" y="6358"/>
                    <a:pt x="8196" y="4097"/>
                  </a:cubicBezTo>
                  <a:cubicBezTo>
                    <a:pt x="8196" y="1838"/>
                    <a:pt x="6358" y="0"/>
                    <a:pt x="40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69"/>
            <p:cNvSpPr/>
            <p:nvPr/>
          </p:nvSpPr>
          <p:spPr>
            <a:xfrm>
              <a:off x="860977" y="2620616"/>
              <a:ext cx="319311" cy="319290"/>
            </a:xfrm>
            <a:custGeom>
              <a:avLst/>
              <a:gdLst/>
              <a:ahLst/>
              <a:cxnLst/>
              <a:rect l="l" t="t" r="r" b="b"/>
              <a:pathLst>
                <a:path w="15300" h="15299" extrusionOk="0">
                  <a:moveTo>
                    <a:pt x="12333" y="1171"/>
                  </a:moveTo>
                  <a:cubicBezTo>
                    <a:pt x="13306" y="1171"/>
                    <a:pt x="14128" y="1994"/>
                    <a:pt x="14128" y="2967"/>
                  </a:cubicBezTo>
                  <a:lnTo>
                    <a:pt x="14128" y="12334"/>
                  </a:lnTo>
                  <a:cubicBezTo>
                    <a:pt x="14128" y="13307"/>
                    <a:pt x="13306" y="14129"/>
                    <a:pt x="12333" y="14129"/>
                  </a:cubicBezTo>
                  <a:lnTo>
                    <a:pt x="2968" y="14129"/>
                  </a:lnTo>
                  <a:cubicBezTo>
                    <a:pt x="1993" y="14129"/>
                    <a:pt x="1172" y="13307"/>
                    <a:pt x="1172" y="12334"/>
                  </a:cubicBezTo>
                  <a:lnTo>
                    <a:pt x="1172" y="2967"/>
                  </a:lnTo>
                  <a:cubicBezTo>
                    <a:pt x="1172" y="1994"/>
                    <a:pt x="1993" y="1171"/>
                    <a:pt x="2968" y="1171"/>
                  </a:cubicBezTo>
                  <a:close/>
                  <a:moveTo>
                    <a:pt x="2968" y="0"/>
                  </a:moveTo>
                  <a:cubicBezTo>
                    <a:pt x="1351" y="0"/>
                    <a:pt x="1" y="1346"/>
                    <a:pt x="1" y="2967"/>
                  </a:cubicBezTo>
                  <a:lnTo>
                    <a:pt x="1" y="12334"/>
                  </a:lnTo>
                  <a:cubicBezTo>
                    <a:pt x="1" y="13952"/>
                    <a:pt x="1349" y="15299"/>
                    <a:pt x="2968" y="15299"/>
                  </a:cubicBezTo>
                  <a:lnTo>
                    <a:pt x="12333" y="15299"/>
                  </a:lnTo>
                  <a:cubicBezTo>
                    <a:pt x="13953" y="15299"/>
                    <a:pt x="15299" y="13951"/>
                    <a:pt x="15299" y="12334"/>
                  </a:cubicBezTo>
                  <a:lnTo>
                    <a:pt x="15299" y="2967"/>
                  </a:lnTo>
                  <a:cubicBezTo>
                    <a:pt x="15299" y="1345"/>
                    <a:pt x="13948" y="0"/>
                    <a:pt x="123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69"/>
            <p:cNvSpPr/>
            <p:nvPr/>
          </p:nvSpPr>
          <p:spPr>
            <a:xfrm>
              <a:off x="812101" y="2571761"/>
              <a:ext cx="417066" cy="417024"/>
            </a:xfrm>
            <a:custGeom>
              <a:avLst/>
              <a:gdLst/>
              <a:ahLst/>
              <a:cxnLst/>
              <a:rect l="l" t="t" r="r" b="b"/>
              <a:pathLst>
                <a:path w="19984" h="19982" extrusionOk="0">
                  <a:moveTo>
                    <a:pt x="17056" y="1172"/>
                  </a:moveTo>
                  <a:cubicBezTo>
                    <a:pt x="18025" y="1172"/>
                    <a:pt x="18812" y="1959"/>
                    <a:pt x="18812" y="2927"/>
                  </a:cubicBezTo>
                  <a:lnTo>
                    <a:pt x="18812" y="17056"/>
                  </a:lnTo>
                  <a:cubicBezTo>
                    <a:pt x="18812" y="18023"/>
                    <a:pt x="18025" y="18811"/>
                    <a:pt x="17056" y="18811"/>
                  </a:cubicBezTo>
                  <a:lnTo>
                    <a:pt x="2928" y="18811"/>
                  </a:lnTo>
                  <a:cubicBezTo>
                    <a:pt x="1961" y="18811"/>
                    <a:pt x="1172" y="18023"/>
                    <a:pt x="1172" y="17056"/>
                  </a:cubicBezTo>
                  <a:lnTo>
                    <a:pt x="1172" y="2927"/>
                  </a:lnTo>
                  <a:cubicBezTo>
                    <a:pt x="1172" y="1959"/>
                    <a:pt x="1961" y="1172"/>
                    <a:pt x="2928" y="1172"/>
                  </a:cubicBezTo>
                  <a:close/>
                  <a:moveTo>
                    <a:pt x="2928" y="1"/>
                  </a:moveTo>
                  <a:cubicBezTo>
                    <a:pt x="1313" y="1"/>
                    <a:pt x="1" y="1313"/>
                    <a:pt x="1" y="2927"/>
                  </a:cubicBezTo>
                  <a:lnTo>
                    <a:pt x="1" y="17056"/>
                  </a:lnTo>
                  <a:cubicBezTo>
                    <a:pt x="1" y="18669"/>
                    <a:pt x="1313" y="19982"/>
                    <a:pt x="2928" y="19982"/>
                  </a:cubicBezTo>
                  <a:lnTo>
                    <a:pt x="17056" y="19982"/>
                  </a:lnTo>
                  <a:cubicBezTo>
                    <a:pt x="18669" y="19982"/>
                    <a:pt x="19984" y="18669"/>
                    <a:pt x="19984" y="17056"/>
                  </a:cubicBezTo>
                  <a:lnTo>
                    <a:pt x="19984" y="2927"/>
                  </a:lnTo>
                  <a:cubicBezTo>
                    <a:pt x="19984" y="1313"/>
                    <a:pt x="18669" y="1"/>
                    <a:pt x="170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69"/>
            <p:cNvSpPr/>
            <p:nvPr/>
          </p:nvSpPr>
          <p:spPr>
            <a:xfrm>
              <a:off x="1081712" y="2670306"/>
              <a:ext cx="48878" cy="48898"/>
            </a:xfrm>
            <a:custGeom>
              <a:avLst/>
              <a:gdLst/>
              <a:ahLst/>
              <a:cxnLst/>
              <a:rect l="l" t="t" r="r" b="b"/>
              <a:pathLst>
                <a:path w="2342" h="2343" extrusionOk="0">
                  <a:moveTo>
                    <a:pt x="1170" y="0"/>
                  </a:moveTo>
                  <a:cubicBezTo>
                    <a:pt x="524" y="0"/>
                    <a:pt x="1" y="526"/>
                    <a:pt x="1" y="1171"/>
                  </a:cubicBezTo>
                  <a:cubicBezTo>
                    <a:pt x="1" y="1817"/>
                    <a:pt x="524" y="2342"/>
                    <a:pt x="1170" y="2342"/>
                  </a:cubicBezTo>
                  <a:cubicBezTo>
                    <a:pt x="1816" y="2342"/>
                    <a:pt x="2341" y="1817"/>
                    <a:pt x="2341" y="1171"/>
                  </a:cubicBezTo>
                  <a:cubicBezTo>
                    <a:pt x="2341" y="526"/>
                    <a:pt x="1816" y="0"/>
                    <a:pt x="11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3" name="Google Shape;1013;p69"/>
          <p:cNvGrpSpPr/>
          <p:nvPr/>
        </p:nvGrpSpPr>
        <p:grpSpPr>
          <a:xfrm>
            <a:off x="2493209" y="3326513"/>
            <a:ext cx="297630" cy="301675"/>
            <a:chOff x="1323129" y="2571761"/>
            <a:chExt cx="417024" cy="417024"/>
          </a:xfrm>
        </p:grpSpPr>
        <p:sp>
          <p:nvSpPr>
            <p:cNvPr id="1014" name="Google Shape;1014;p69"/>
            <p:cNvSpPr/>
            <p:nvPr/>
          </p:nvSpPr>
          <p:spPr>
            <a:xfrm>
              <a:off x="1385007" y="2719183"/>
              <a:ext cx="73337" cy="219907"/>
            </a:xfrm>
            <a:custGeom>
              <a:avLst/>
              <a:gdLst/>
              <a:ahLst/>
              <a:cxnLst/>
              <a:rect l="l" t="t" r="r" b="b"/>
              <a:pathLst>
                <a:path w="3514" h="10537" extrusionOk="0">
                  <a:moveTo>
                    <a:pt x="2342" y="1171"/>
                  </a:moveTo>
                  <a:lnTo>
                    <a:pt x="2342" y="9367"/>
                  </a:lnTo>
                  <a:lnTo>
                    <a:pt x="1171" y="9367"/>
                  </a:lnTo>
                  <a:lnTo>
                    <a:pt x="1171" y="1171"/>
                  </a:lnTo>
                  <a:close/>
                  <a:moveTo>
                    <a:pt x="586" y="0"/>
                  </a:moveTo>
                  <a:cubicBezTo>
                    <a:pt x="264" y="0"/>
                    <a:pt x="0" y="262"/>
                    <a:pt x="0" y="586"/>
                  </a:cubicBezTo>
                  <a:lnTo>
                    <a:pt x="0" y="9951"/>
                  </a:lnTo>
                  <a:cubicBezTo>
                    <a:pt x="0" y="10275"/>
                    <a:pt x="264" y="10537"/>
                    <a:pt x="586" y="10537"/>
                  </a:cubicBezTo>
                  <a:lnTo>
                    <a:pt x="2928" y="10537"/>
                  </a:lnTo>
                  <a:cubicBezTo>
                    <a:pt x="3252" y="10537"/>
                    <a:pt x="3514" y="10275"/>
                    <a:pt x="3514" y="9951"/>
                  </a:cubicBezTo>
                  <a:lnTo>
                    <a:pt x="3514" y="586"/>
                  </a:lnTo>
                  <a:cubicBezTo>
                    <a:pt x="3514" y="262"/>
                    <a:pt x="3252" y="0"/>
                    <a:pt x="29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69"/>
            <p:cNvSpPr/>
            <p:nvPr/>
          </p:nvSpPr>
          <p:spPr>
            <a:xfrm>
              <a:off x="1385007" y="2621430"/>
              <a:ext cx="73337" cy="73337"/>
            </a:xfrm>
            <a:custGeom>
              <a:avLst/>
              <a:gdLst/>
              <a:ahLst/>
              <a:cxnLst/>
              <a:rect l="l" t="t" r="r" b="b"/>
              <a:pathLst>
                <a:path w="3514" h="3514" extrusionOk="0">
                  <a:moveTo>
                    <a:pt x="1757" y="1171"/>
                  </a:moveTo>
                  <a:cubicBezTo>
                    <a:pt x="2081" y="1171"/>
                    <a:pt x="2342" y="1435"/>
                    <a:pt x="2342" y="1757"/>
                  </a:cubicBezTo>
                  <a:cubicBezTo>
                    <a:pt x="2342" y="2080"/>
                    <a:pt x="2081" y="2342"/>
                    <a:pt x="1757" y="2342"/>
                  </a:cubicBezTo>
                  <a:cubicBezTo>
                    <a:pt x="1435" y="2342"/>
                    <a:pt x="1171" y="2080"/>
                    <a:pt x="1171" y="1757"/>
                  </a:cubicBezTo>
                  <a:cubicBezTo>
                    <a:pt x="1171" y="1435"/>
                    <a:pt x="1435" y="1171"/>
                    <a:pt x="1757" y="1171"/>
                  </a:cubicBezTo>
                  <a:close/>
                  <a:moveTo>
                    <a:pt x="1757" y="0"/>
                  </a:moveTo>
                  <a:cubicBezTo>
                    <a:pt x="789" y="0"/>
                    <a:pt x="0" y="789"/>
                    <a:pt x="0" y="1757"/>
                  </a:cubicBezTo>
                  <a:cubicBezTo>
                    <a:pt x="0" y="2726"/>
                    <a:pt x="789" y="3513"/>
                    <a:pt x="1757" y="3513"/>
                  </a:cubicBezTo>
                  <a:cubicBezTo>
                    <a:pt x="2726" y="3513"/>
                    <a:pt x="3514" y="2726"/>
                    <a:pt x="3514" y="1757"/>
                  </a:cubicBezTo>
                  <a:cubicBezTo>
                    <a:pt x="3514" y="789"/>
                    <a:pt x="2726" y="0"/>
                    <a:pt x="17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69"/>
            <p:cNvSpPr/>
            <p:nvPr/>
          </p:nvSpPr>
          <p:spPr>
            <a:xfrm>
              <a:off x="1482759" y="2718786"/>
              <a:ext cx="195510" cy="220304"/>
            </a:xfrm>
            <a:custGeom>
              <a:avLst/>
              <a:gdLst/>
              <a:ahLst/>
              <a:cxnLst/>
              <a:rect l="l" t="t" r="r" b="b"/>
              <a:pathLst>
                <a:path w="9368" h="10556" extrusionOk="0">
                  <a:moveTo>
                    <a:pt x="5559" y="1173"/>
                  </a:moveTo>
                  <a:cubicBezTo>
                    <a:pt x="5720" y="1173"/>
                    <a:pt x="5883" y="1186"/>
                    <a:pt x="6044" y="1212"/>
                  </a:cubicBezTo>
                  <a:cubicBezTo>
                    <a:pt x="7422" y="1435"/>
                    <a:pt x="8196" y="2535"/>
                    <a:pt x="8196" y="3669"/>
                  </a:cubicBezTo>
                  <a:lnTo>
                    <a:pt x="8196" y="9386"/>
                  </a:lnTo>
                  <a:lnTo>
                    <a:pt x="7025" y="9386"/>
                  </a:lnTo>
                  <a:lnTo>
                    <a:pt x="7025" y="4702"/>
                  </a:lnTo>
                  <a:cubicBezTo>
                    <a:pt x="7025" y="3411"/>
                    <a:pt x="5975" y="2360"/>
                    <a:pt x="4683" y="2360"/>
                  </a:cubicBezTo>
                  <a:cubicBezTo>
                    <a:pt x="3392" y="2360"/>
                    <a:pt x="2341" y="3411"/>
                    <a:pt x="2341" y="4702"/>
                  </a:cubicBezTo>
                  <a:lnTo>
                    <a:pt x="2341" y="9386"/>
                  </a:lnTo>
                  <a:lnTo>
                    <a:pt x="1170" y="9386"/>
                  </a:lnTo>
                  <a:lnTo>
                    <a:pt x="1170" y="1190"/>
                  </a:lnTo>
                  <a:lnTo>
                    <a:pt x="2341" y="1190"/>
                  </a:lnTo>
                  <a:lnTo>
                    <a:pt x="2341" y="1776"/>
                  </a:lnTo>
                  <a:cubicBezTo>
                    <a:pt x="2341" y="2011"/>
                    <a:pt x="2484" y="2225"/>
                    <a:pt x="2704" y="2316"/>
                  </a:cubicBezTo>
                  <a:cubicBezTo>
                    <a:pt x="2776" y="2346"/>
                    <a:pt x="2852" y="2361"/>
                    <a:pt x="2928" y="2361"/>
                  </a:cubicBezTo>
                  <a:cubicBezTo>
                    <a:pt x="3080" y="2361"/>
                    <a:pt x="3229" y="2301"/>
                    <a:pt x="3341" y="2190"/>
                  </a:cubicBezTo>
                  <a:lnTo>
                    <a:pt x="3615" y="1916"/>
                  </a:lnTo>
                  <a:cubicBezTo>
                    <a:pt x="4086" y="1443"/>
                    <a:pt x="4813" y="1173"/>
                    <a:pt x="5559" y="1173"/>
                  </a:cubicBezTo>
                  <a:close/>
                  <a:moveTo>
                    <a:pt x="5553" y="0"/>
                  </a:moveTo>
                  <a:cubicBezTo>
                    <a:pt x="4823" y="0"/>
                    <a:pt x="4110" y="189"/>
                    <a:pt x="3509" y="536"/>
                  </a:cubicBezTo>
                  <a:cubicBezTo>
                    <a:pt x="3475" y="246"/>
                    <a:pt x="3227" y="19"/>
                    <a:pt x="2927" y="19"/>
                  </a:cubicBezTo>
                  <a:lnTo>
                    <a:pt x="586" y="19"/>
                  </a:lnTo>
                  <a:cubicBezTo>
                    <a:pt x="262" y="19"/>
                    <a:pt x="1" y="281"/>
                    <a:pt x="1" y="605"/>
                  </a:cubicBezTo>
                  <a:lnTo>
                    <a:pt x="1" y="9970"/>
                  </a:lnTo>
                  <a:cubicBezTo>
                    <a:pt x="1" y="10294"/>
                    <a:pt x="262" y="10556"/>
                    <a:pt x="586" y="10556"/>
                  </a:cubicBezTo>
                  <a:lnTo>
                    <a:pt x="2927" y="10556"/>
                  </a:lnTo>
                  <a:cubicBezTo>
                    <a:pt x="3250" y="10556"/>
                    <a:pt x="3512" y="10294"/>
                    <a:pt x="3512" y="9970"/>
                  </a:cubicBezTo>
                  <a:lnTo>
                    <a:pt x="3512" y="4702"/>
                  </a:lnTo>
                  <a:cubicBezTo>
                    <a:pt x="3512" y="4056"/>
                    <a:pt x="4038" y="3531"/>
                    <a:pt x="4683" y="3531"/>
                  </a:cubicBezTo>
                  <a:cubicBezTo>
                    <a:pt x="5329" y="3531"/>
                    <a:pt x="5854" y="4056"/>
                    <a:pt x="5854" y="4702"/>
                  </a:cubicBezTo>
                  <a:lnTo>
                    <a:pt x="5854" y="9970"/>
                  </a:lnTo>
                  <a:cubicBezTo>
                    <a:pt x="5854" y="10294"/>
                    <a:pt x="6116" y="10556"/>
                    <a:pt x="6440" y="10556"/>
                  </a:cubicBezTo>
                  <a:lnTo>
                    <a:pt x="8782" y="10556"/>
                  </a:lnTo>
                  <a:cubicBezTo>
                    <a:pt x="9104" y="10556"/>
                    <a:pt x="9368" y="10294"/>
                    <a:pt x="9368" y="9970"/>
                  </a:cubicBezTo>
                  <a:lnTo>
                    <a:pt x="9368" y="3669"/>
                  </a:lnTo>
                  <a:cubicBezTo>
                    <a:pt x="9368" y="1921"/>
                    <a:pt x="8131" y="364"/>
                    <a:pt x="6231" y="55"/>
                  </a:cubicBezTo>
                  <a:cubicBezTo>
                    <a:pt x="6005" y="18"/>
                    <a:pt x="5779" y="0"/>
                    <a:pt x="55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69"/>
            <p:cNvSpPr/>
            <p:nvPr/>
          </p:nvSpPr>
          <p:spPr>
            <a:xfrm>
              <a:off x="1323129" y="2571761"/>
              <a:ext cx="417024" cy="417024"/>
            </a:xfrm>
            <a:custGeom>
              <a:avLst/>
              <a:gdLst/>
              <a:ahLst/>
              <a:cxnLst/>
              <a:rect l="l" t="t" r="r" b="b"/>
              <a:pathLst>
                <a:path w="19982" h="19982" extrusionOk="0">
                  <a:moveTo>
                    <a:pt x="17015" y="1170"/>
                  </a:moveTo>
                  <a:cubicBezTo>
                    <a:pt x="17989" y="1170"/>
                    <a:pt x="18810" y="1993"/>
                    <a:pt x="18810" y="2966"/>
                  </a:cubicBezTo>
                  <a:lnTo>
                    <a:pt x="18810" y="17015"/>
                  </a:lnTo>
                  <a:cubicBezTo>
                    <a:pt x="18810" y="17990"/>
                    <a:pt x="17989" y="18811"/>
                    <a:pt x="17015" y="18811"/>
                  </a:cubicBezTo>
                  <a:lnTo>
                    <a:pt x="2965" y="18811"/>
                  </a:lnTo>
                  <a:cubicBezTo>
                    <a:pt x="1992" y="18811"/>
                    <a:pt x="1170" y="17990"/>
                    <a:pt x="1170" y="17015"/>
                  </a:cubicBezTo>
                  <a:lnTo>
                    <a:pt x="1170" y="2966"/>
                  </a:lnTo>
                  <a:cubicBezTo>
                    <a:pt x="1170" y="1993"/>
                    <a:pt x="1992" y="1170"/>
                    <a:pt x="2965" y="1170"/>
                  </a:cubicBezTo>
                  <a:close/>
                  <a:moveTo>
                    <a:pt x="2965" y="1"/>
                  </a:moveTo>
                  <a:cubicBezTo>
                    <a:pt x="1347" y="1"/>
                    <a:pt x="0" y="1349"/>
                    <a:pt x="0" y="2966"/>
                  </a:cubicBezTo>
                  <a:lnTo>
                    <a:pt x="0" y="17015"/>
                  </a:lnTo>
                  <a:cubicBezTo>
                    <a:pt x="0" y="18635"/>
                    <a:pt x="1348" y="19982"/>
                    <a:pt x="2965" y="19982"/>
                  </a:cubicBezTo>
                  <a:lnTo>
                    <a:pt x="17017" y="19982"/>
                  </a:lnTo>
                  <a:cubicBezTo>
                    <a:pt x="18635" y="19982"/>
                    <a:pt x="19981" y="18634"/>
                    <a:pt x="19981" y="17015"/>
                  </a:cubicBezTo>
                  <a:lnTo>
                    <a:pt x="19981" y="2966"/>
                  </a:lnTo>
                  <a:cubicBezTo>
                    <a:pt x="19981" y="1347"/>
                    <a:pt x="18633" y="1"/>
                    <a:pt x="170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18" name="Google Shape;1018;p69"/>
          <p:cNvSpPr/>
          <p:nvPr/>
        </p:nvSpPr>
        <p:spPr>
          <a:xfrm>
            <a:off x="3244967" y="3353725"/>
            <a:ext cx="299056" cy="247252"/>
          </a:xfrm>
          <a:custGeom>
            <a:avLst/>
            <a:gdLst/>
            <a:ahLst/>
            <a:cxnLst/>
            <a:rect l="l" t="t" r="r" b="b"/>
            <a:pathLst>
              <a:path w="20081" h="16377" extrusionOk="0">
                <a:moveTo>
                  <a:pt x="13632" y="1165"/>
                </a:moveTo>
                <a:cubicBezTo>
                  <a:pt x="14903" y="1165"/>
                  <a:pt x="15458" y="1658"/>
                  <a:pt x="15826" y="1984"/>
                </a:cubicBezTo>
                <a:cubicBezTo>
                  <a:pt x="16040" y="2173"/>
                  <a:pt x="16244" y="2353"/>
                  <a:pt x="16548" y="2353"/>
                </a:cubicBezTo>
                <a:cubicBezTo>
                  <a:pt x="16762" y="2353"/>
                  <a:pt x="17038" y="2293"/>
                  <a:pt x="17344" y="2196"/>
                </a:cubicBezTo>
                <a:lnTo>
                  <a:pt x="17344" y="2196"/>
                </a:lnTo>
                <a:cubicBezTo>
                  <a:pt x="17236" y="2288"/>
                  <a:pt x="17119" y="2376"/>
                  <a:pt x="16995" y="2461"/>
                </a:cubicBezTo>
                <a:cubicBezTo>
                  <a:pt x="16780" y="2612"/>
                  <a:pt x="16689" y="2889"/>
                  <a:pt x="16778" y="3137"/>
                </a:cubicBezTo>
                <a:cubicBezTo>
                  <a:pt x="16861" y="3373"/>
                  <a:pt x="17082" y="3528"/>
                  <a:pt x="17329" y="3528"/>
                </a:cubicBezTo>
                <a:cubicBezTo>
                  <a:pt x="17343" y="3528"/>
                  <a:pt x="17358" y="3527"/>
                  <a:pt x="17372" y="3526"/>
                </a:cubicBezTo>
                <a:cubicBezTo>
                  <a:pt x="17475" y="3519"/>
                  <a:pt x="17576" y="3508"/>
                  <a:pt x="17680" y="3494"/>
                </a:cubicBezTo>
                <a:lnTo>
                  <a:pt x="17680" y="3494"/>
                </a:lnTo>
                <a:cubicBezTo>
                  <a:pt x="17275" y="3802"/>
                  <a:pt x="16921" y="3990"/>
                  <a:pt x="16937" y="4786"/>
                </a:cubicBezTo>
                <a:cubicBezTo>
                  <a:pt x="16937" y="4826"/>
                  <a:pt x="16939" y="4881"/>
                  <a:pt x="16939" y="4971"/>
                </a:cubicBezTo>
                <a:cubicBezTo>
                  <a:pt x="16939" y="6510"/>
                  <a:pt x="16350" y="9097"/>
                  <a:pt x="14694" y="11320"/>
                </a:cubicBezTo>
                <a:cubicBezTo>
                  <a:pt x="13372" y="13093"/>
                  <a:pt x="10896" y="15207"/>
                  <a:pt x="6611" y="15207"/>
                </a:cubicBezTo>
                <a:cubicBezTo>
                  <a:pt x="5368" y="15207"/>
                  <a:pt x="4159" y="14996"/>
                  <a:pt x="3001" y="14582"/>
                </a:cubicBezTo>
                <a:cubicBezTo>
                  <a:pt x="4359" y="14345"/>
                  <a:pt x="5612" y="13799"/>
                  <a:pt x="6698" y="12960"/>
                </a:cubicBezTo>
                <a:cubicBezTo>
                  <a:pt x="6893" y="12812"/>
                  <a:pt x="6972" y="12557"/>
                  <a:pt x="6900" y="12323"/>
                </a:cubicBezTo>
                <a:cubicBezTo>
                  <a:pt x="6827" y="12090"/>
                  <a:pt x="6617" y="11925"/>
                  <a:pt x="6372" y="11913"/>
                </a:cubicBezTo>
                <a:cubicBezTo>
                  <a:pt x="5203" y="11849"/>
                  <a:pt x="4280" y="11209"/>
                  <a:pt x="3767" y="10448"/>
                </a:cubicBezTo>
                <a:cubicBezTo>
                  <a:pt x="3968" y="10434"/>
                  <a:pt x="4207" y="10404"/>
                  <a:pt x="4564" y="10340"/>
                </a:cubicBezTo>
                <a:cubicBezTo>
                  <a:pt x="4832" y="10294"/>
                  <a:pt x="5030" y="10071"/>
                  <a:pt x="5047" y="9801"/>
                </a:cubicBezTo>
                <a:cubicBezTo>
                  <a:pt x="5065" y="9532"/>
                  <a:pt x="4895" y="9286"/>
                  <a:pt x="4637" y="9205"/>
                </a:cubicBezTo>
                <a:cubicBezTo>
                  <a:pt x="3296" y="8787"/>
                  <a:pt x="2498" y="8025"/>
                  <a:pt x="2180" y="6838"/>
                </a:cubicBezTo>
                <a:lnTo>
                  <a:pt x="2180" y="6838"/>
                </a:lnTo>
                <a:cubicBezTo>
                  <a:pt x="2390" y="6891"/>
                  <a:pt x="2642" y="6933"/>
                  <a:pt x="3057" y="6986"/>
                </a:cubicBezTo>
                <a:cubicBezTo>
                  <a:pt x="3081" y="6989"/>
                  <a:pt x="3105" y="6991"/>
                  <a:pt x="3129" y="6991"/>
                </a:cubicBezTo>
                <a:cubicBezTo>
                  <a:pt x="3359" y="6991"/>
                  <a:pt x="3571" y="6854"/>
                  <a:pt x="3666" y="6640"/>
                </a:cubicBezTo>
                <a:cubicBezTo>
                  <a:pt x="3770" y="6403"/>
                  <a:pt x="3707" y="6125"/>
                  <a:pt x="3508" y="5957"/>
                </a:cubicBezTo>
                <a:cubicBezTo>
                  <a:pt x="2014" y="4697"/>
                  <a:pt x="1936" y="3409"/>
                  <a:pt x="2210" y="2373"/>
                </a:cubicBezTo>
                <a:lnTo>
                  <a:pt x="2210" y="2373"/>
                </a:lnTo>
                <a:cubicBezTo>
                  <a:pt x="4267" y="4464"/>
                  <a:pt x="6801" y="5670"/>
                  <a:pt x="9880" y="5882"/>
                </a:cubicBezTo>
                <a:cubicBezTo>
                  <a:pt x="9894" y="5883"/>
                  <a:pt x="9908" y="5884"/>
                  <a:pt x="9921" y="5884"/>
                </a:cubicBezTo>
                <a:cubicBezTo>
                  <a:pt x="10265" y="5884"/>
                  <a:pt x="10539" y="5586"/>
                  <a:pt x="10503" y="5239"/>
                </a:cubicBezTo>
                <a:cubicBezTo>
                  <a:pt x="10372" y="3940"/>
                  <a:pt x="10634" y="2919"/>
                  <a:pt x="11281" y="2203"/>
                </a:cubicBezTo>
                <a:cubicBezTo>
                  <a:pt x="11975" y="1437"/>
                  <a:pt x="12981" y="1165"/>
                  <a:pt x="13632" y="1165"/>
                </a:cubicBezTo>
                <a:close/>
                <a:moveTo>
                  <a:pt x="13631" y="1"/>
                </a:moveTo>
                <a:cubicBezTo>
                  <a:pt x="12698" y="1"/>
                  <a:pt x="11363" y="368"/>
                  <a:pt x="10413" y="1418"/>
                </a:cubicBezTo>
                <a:cubicBezTo>
                  <a:pt x="9665" y="2245"/>
                  <a:pt x="9291" y="3332"/>
                  <a:pt x="9300" y="4649"/>
                </a:cubicBezTo>
                <a:cubicBezTo>
                  <a:pt x="6556" y="4315"/>
                  <a:pt x="4306" y="3079"/>
                  <a:pt x="2438" y="887"/>
                </a:cubicBezTo>
                <a:cubicBezTo>
                  <a:pt x="2327" y="756"/>
                  <a:pt x="2163" y="681"/>
                  <a:pt x="1993" y="681"/>
                </a:cubicBezTo>
                <a:cubicBezTo>
                  <a:pt x="1966" y="681"/>
                  <a:pt x="1938" y="683"/>
                  <a:pt x="1911" y="687"/>
                </a:cubicBezTo>
                <a:cubicBezTo>
                  <a:pt x="1713" y="715"/>
                  <a:pt x="1541" y="843"/>
                  <a:pt x="1460" y="1025"/>
                </a:cubicBezTo>
                <a:cubicBezTo>
                  <a:pt x="1207" y="1582"/>
                  <a:pt x="876" y="2444"/>
                  <a:pt x="922" y="3466"/>
                </a:cubicBezTo>
                <a:cubicBezTo>
                  <a:pt x="952" y="4138"/>
                  <a:pt x="1138" y="4773"/>
                  <a:pt x="1479" y="5368"/>
                </a:cubicBezTo>
                <a:cubicBezTo>
                  <a:pt x="1469" y="5367"/>
                  <a:pt x="1459" y="5367"/>
                  <a:pt x="1449" y="5367"/>
                </a:cubicBezTo>
                <a:cubicBezTo>
                  <a:pt x="1114" y="5367"/>
                  <a:pt x="843" y="5650"/>
                  <a:pt x="865" y="5990"/>
                </a:cubicBezTo>
                <a:cubicBezTo>
                  <a:pt x="963" y="7455"/>
                  <a:pt x="1501" y="8589"/>
                  <a:pt x="2470" y="9380"/>
                </a:cubicBezTo>
                <a:cubicBezTo>
                  <a:pt x="2284" y="9528"/>
                  <a:pt x="2208" y="9773"/>
                  <a:pt x="2274" y="9999"/>
                </a:cubicBezTo>
                <a:cubicBezTo>
                  <a:pt x="2578" y="11057"/>
                  <a:pt x="3469" y="12207"/>
                  <a:pt x="4833" y="12757"/>
                </a:cubicBezTo>
                <a:cubicBezTo>
                  <a:pt x="3802" y="13279"/>
                  <a:pt x="2644" y="13546"/>
                  <a:pt x="1412" y="13546"/>
                </a:cubicBezTo>
                <a:cubicBezTo>
                  <a:pt x="1173" y="13546"/>
                  <a:pt x="932" y="13536"/>
                  <a:pt x="689" y="13516"/>
                </a:cubicBezTo>
                <a:cubicBezTo>
                  <a:pt x="673" y="13515"/>
                  <a:pt x="658" y="13514"/>
                  <a:pt x="642" y="13514"/>
                </a:cubicBezTo>
                <a:cubicBezTo>
                  <a:pt x="390" y="13514"/>
                  <a:pt x="164" y="13676"/>
                  <a:pt x="84" y="13919"/>
                </a:cubicBezTo>
                <a:cubicBezTo>
                  <a:pt x="0" y="14177"/>
                  <a:pt x="105" y="14460"/>
                  <a:pt x="338" y="14600"/>
                </a:cubicBezTo>
                <a:cubicBezTo>
                  <a:pt x="2284" y="15778"/>
                  <a:pt x="4395" y="16376"/>
                  <a:pt x="6611" y="16376"/>
                </a:cubicBezTo>
                <a:cubicBezTo>
                  <a:pt x="11382" y="16376"/>
                  <a:pt x="14151" y="14008"/>
                  <a:pt x="15631" y="12019"/>
                </a:cubicBezTo>
                <a:cubicBezTo>
                  <a:pt x="17461" y="9567"/>
                  <a:pt x="18108" y="6689"/>
                  <a:pt x="18108" y="4971"/>
                </a:cubicBezTo>
                <a:cubicBezTo>
                  <a:pt x="18108" y="4747"/>
                  <a:pt x="18103" y="4701"/>
                  <a:pt x="18110" y="4637"/>
                </a:cubicBezTo>
                <a:cubicBezTo>
                  <a:pt x="18336" y="4435"/>
                  <a:pt x="18964" y="4133"/>
                  <a:pt x="19935" y="2718"/>
                </a:cubicBezTo>
                <a:cubicBezTo>
                  <a:pt x="20080" y="2505"/>
                  <a:pt x="20070" y="2221"/>
                  <a:pt x="19909" y="2019"/>
                </a:cubicBezTo>
                <a:cubicBezTo>
                  <a:pt x="19795" y="1879"/>
                  <a:pt x="19625" y="1801"/>
                  <a:pt x="19451" y="1801"/>
                </a:cubicBezTo>
                <a:cubicBezTo>
                  <a:pt x="19377" y="1801"/>
                  <a:pt x="19303" y="1815"/>
                  <a:pt x="19231" y="1844"/>
                </a:cubicBezTo>
                <a:cubicBezTo>
                  <a:pt x="19194" y="1860"/>
                  <a:pt x="19155" y="1874"/>
                  <a:pt x="19118" y="1890"/>
                </a:cubicBezTo>
                <a:cubicBezTo>
                  <a:pt x="19269" y="1630"/>
                  <a:pt x="19392" y="1356"/>
                  <a:pt x="19490" y="1062"/>
                </a:cubicBezTo>
                <a:cubicBezTo>
                  <a:pt x="19564" y="841"/>
                  <a:pt x="19498" y="598"/>
                  <a:pt x="19327" y="443"/>
                </a:cubicBezTo>
                <a:cubicBezTo>
                  <a:pt x="19217" y="344"/>
                  <a:pt x="19076" y="292"/>
                  <a:pt x="18934" y="292"/>
                </a:cubicBezTo>
                <a:cubicBezTo>
                  <a:pt x="18853" y="292"/>
                  <a:pt x="18771" y="309"/>
                  <a:pt x="18694" y="344"/>
                </a:cubicBezTo>
                <a:cubicBezTo>
                  <a:pt x="18690" y="345"/>
                  <a:pt x="18676" y="351"/>
                  <a:pt x="18651" y="363"/>
                </a:cubicBezTo>
                <a:cubicBezTo>
                  <a:pt x="17724" y="830"/>
                  <a:pt x="16999" y="1103"/>
                  <a:pt x="16670" y="1166"/>
                </a:cubicBezTo>
                <a:cubicBezTo>
                  <a:pt x="16647" y="1147"/>
                  <a:pt x="16624" y="1126"/>
                  <a:pt x="16603" y="1106"/>
                </a:cubicBezTo>
                <a:cubicBezTo>
                  <a:pt x="16194" y="745"/>
                  <a:pt x="15347" y="1"/>
                  <a:pt x="136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Slide Number Placeholder 2">
            <a:extLst>
              <a:ext uri="{FF2B5EF4-FFF2-40B4-BE49-F238E27FC236}">
                <a16:creationId xmlns:a16="http://schemas.microsoft.com/office/drawing/2014/main" id="{A851695B-C8A5-FBC0-A397-66D6B70C31BB}"/>
              </a:ext>
            </a:extLst>
          </p:cNvPr>
          <p:cNvSpPr>
            <a:spLocks noGrp="1"/>
          </p:cNvSpPr>
          <p:nvPr>
            <p:ph type="sldNum" sz="quarter" idx="4"/>
          </p:nvPr>
        </p:nvSpPr>
        <p:spPr/>
        <p:txBody>
          <a:bodyPr/>
          <a:lstStyle/>
          <a:p>
            <a:fld id="{9D6B7E9F-2B75-074E-A857-34F9CFC9C695}" type="slidenum">
              <a:rPr lang="en-US" smtClean="0"/>
              <a:pPr/>
              <a:t>43</a:t>
            </a:fld>
            <a:endParaRPr lang="en-US"/>
          </a:p>
        </p:txBody>
      </p:sp>
      <p:pic>
        <p:nvPicPr>
          <p:cNvPr id="6" name="Picture Placeholder 5">
            <a:extLst>
              <a:ext uri="{FF2B5EF4-FFF2-40B4-BE49-F238E27FC236}">
                <a16:creationId xmlns:a16="http://schemas.microsoft.com/office/drawing/2014/main" id="{0E2BF698-1B6E-9C5D-094E-2DE41B6208B7}"/>
              </a:ext>
            </a:extLst>
          </p:cNvPr>
          <p:cNvPicPr>
            <a:picLocks noGrp="1" noChangeAspect="1"/>
          </p:cNvPicPr>
          <p:nvPr>
            <p:ph type="pic" idx="2"/>
          </p:nvPr>
        </p:nvPicPr>
        <p:blipFill>
          <a:blip r:embed="rId4"/>
          <a:srcRect l="22601" r="22601"/>
          <a:stretch>
            <a:fillRect/>
          </a:stretch>
        </p:blipFill>
        <p:spPr>
          <a:xfrm>
            <a:off x="5406963" y="397012"/>
            <a:ext cx="3176084" cy="4391739"/>
          </a:xfrm>
          <a:prstGeom prst="rect">
            <a:avLst/>
          </a:prstGeom>
        </p:spPr>
      </p:pic>
    </p:spTree>
  </p:cSld>
  <p:clrMapOvr>
    <a:masterClrMapping/>
  </p:clrMapOvr>
  <p:extLst>
    <p:ext uri="{6950BFC3-D8DA-4A85-94F7-54DA5524770B}">
      <p188:commentRel xmlns:p188="http://schemas.microsoft.com/office/powerpoint/2018/8/main" r:id="rId3"/>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398" name="Google Shape;398;p37"/>
          <p:cNvSpPr txBox="1">
            <a:spLocks noGrp="1"/>
          </p:cNvSpPr>
          <p:nvPr>
            <p:ph type="subTitle" idx="1"/>
          </p:nvPr>
        </p:nvSpPr>
        <p:spPr>
          <a:xfrm>
            <a:off x="1926263" y="1642800"/>
            <a:ext cx="5367422" cy="585300"/>
          </a:xfrm>
          <a:prstGeom prst="rect">
            <a:avLst/>
          </a:prstGeom>
        </p:spPr>
        <p:txBody>
          <a:bodyPr spcFirstLastPara="1" wrap="square" lIns="91425" tIns="91425" rIns="91425" bIns="91425" anchor="ctr" anchorCtr="0">
            <a:noAutofit/>
          </a:bodyPr>
          <a:lstStyle/>
          <a:p>
            <a:pPr marL="0" indent="0"/>
            <a:r>
              <a:rPr lang="en-ZA" dirty="0"/>
              <a:t>Software Methodologies</a:t>
            </a:r>
            <a:endParaRPr lang="en-US" dirty="0"/>
          </a:p>
        </p:txBody>
      </p:sp>
      <p:sp>
        <p:nvSpPr>
          <p:cNvPr id="400" name="Google Shape;400;p37"/>
          <p:cNvSpPr txBox="1">
            <a:spLocks noGrp="1"/>
          </p:cNvSpPr>
          <p:nvPr>
            <p:ph type="title"/>
          </p:nvPr>
        </p:nvSpPr>
        <p:spPr>
          <a:xfrm>
            <a:off x="1192163" y="1642800"/>
            <a:ext cx="734100" cy="585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04.</a:t>
            </a:r>
            <a:endParaRPr dirty="0"/>
          </a:p>
        </p:txBody>
      </p:sp>
      <p:sp>
        <p:nvSpPr>
          <p:cNvPr id="401" name="Google Shape;401;p37"/>
          <p:cNvSpPr txBox="1">
            <a:spLocks noGrp="1"/>
          </p:cNvSpPr>
          <p:nvPr>
            <p:ph type="title" idx="3"/>
          </p:nvPr>
        </p:nvSpPr>
        <p:spPr>
          <a:xfrm>
            <a:off x="720000" y="445025"/>
            <a:ext cx="7704000" cy="664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2"/>
                </a:solidFill>
              </a:rPr>
              <a:t>Table of</a:t>
            </a:r>
            <a:r>
              <a:rPr lang="en"/>
              <a:t> contents</a:t>
            </a:r>
            <a:endParaRPr/>
          </a:p>
        </p:txBody>
      </p:sp>
      <p:sp>
        <p:nvSpPr>
          <p:cNvPr id="402" name="Google Shape;402;p37"/>
          <p:cNvSpPr txBox="1">
            <a:spLocks noGrp="1"/>
          </p:cNvSpPr>
          <p:nvPr>
            <p:ph type="subTitle" idx="4"/>
          </p:nvPr>
        </p:nvSpPr>
        <p:spPr>
          <a:xfrm>
            <a:off x="1926263" y="2610775"/>
            <a:ext cx="5593332" cy="585300"/>
          </a:xfrm>
          <a:prstGeom prst="rect">
            <a:avLst/>
          </a:prstGeom>
        </p:spPr>
        <p:txBody>
          <a:bodyPr spcFirstLastPara="1" wrap="square" lIns="91425" tIns="91425" rIns="91425" bIns="91425" anchor="ctr" anchorCtr="0">
            <a:noAutofit/>
          </a:bodyPr>
          <a:lstStyle/>
          <a:p>
            <a:pPr marL="0" indent="0"/>
            <a:r>
              <a:rPr lang="en" dirty="0"/>
              <a:t> </a:t>
            </a:r>
            <a:r>
              <a:rPr lang="en-US" dirty="0"/>
              <a:t>The Scrum Framework</a:t>
            </a:r>
            <a:endParaRPr lang="en-ZA" dirty="0"/>
          </a:p>
        </p:txBody>
      </p:sp>
      <p:sp>
        <p:nvSpPr>
          <p:cNvPr id="404" name="Google Shape;404;p37"/>
          <p:cNvSpPr txBox="1">
            <a:spLocks noGrp="1"/>
          </p:cNvSpPr>
          <p:nvPr>
            <p:ph type="title" idx="6"/>
          </p:nvPr>
        </p:nvSpPr>
        <p:spPr>
          <a:xfrm>
            <a:off x="1192163" y="2610775"/>
            <a:ext cx="734100" cy="585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05.</a:t>
            </a:r>
            <a:endParaRPr dirty="0"/>
          </a:p>
        </p:txBody>
      </p:sp>
      <p:sp>
        <p:nvSpPr>
          <p:cNvPr id="2" name="Slide Number Placeholder 1">
            <a:extLst>
              <a:ext uri="{FF2B5EF4-FFF2-40B4-BE49-F238E27FC236}">
                <a16:creationId xmlns:a16="http://schemas.microsoft.com/office/drawing/2014/main" id="{8FCC5B5B-A324-09F4-0503-DE2917B76CBA}"/>
              </a:ext>
            </a:extLst>
          </p:cNvPr>
          <p:cNvSpPr>
            <a:spLocks noGrp="1"/>
          </p:cNvSpPr>
          <p:nvPr>
            <p:ph type="sldNum" sz="quarter" idx="10"/>
          </p:nvPr>
        </p:nvSpPr>
        <p:spPr/>
        <p:txBody>
          <a:bodyPr/>
          <a:lstStyle/>
          <a:p>
            <a:fld id="{9D6B7E9F-2B75-074E-A857-34F9CFC9C695}" type="slidenum">
              <a:rPr lang="en-US" smtClean="0"/>
              <a:pPr/>
              <a:t>5</a:t>
            </a:fld>
            <a:endParaRPr lang="en-US"/>
          </a:p>
        </p:txBody>
      </p:sp>
    </p:spTree>
    <p:extLst>
      <p:ext uri="{BB962C8B-B14F-4D97-AF65-F5344CB8AC3E}">
        <p14:creationId xmlns:p14="http://schemas.microsoft.com/office/powerpoint/2010/main" val="4408496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grpSp>
        <p:nvGrpSpPr>
          <p:cNvPr id="547" name="Google Shape;547;p46"/>
          <p:cNvGrpSpPr/>
          <p:nvPr/>
        </p:nvGrpSpPr>
        <p:grpSpPr>
          <a:xfrm rot="-2700000">
            <a:off x="5489410" y="2063455"/>
            <a:ext cx="4873618" cy="4416492"/>
            <a:chOff x="-590550" y="1086975"/>
            <a:chExt cx="5590350" cy="5065998"/>
          </a:xfrm>
        </p:grpSpPr>
        <p:sp>
          <p:nvSpPr>
            <p:cNvPr id="548" name="Google Shape;548;p46"/>
            <p:cNvSpPr/>
            <p:nvPr/>
          </p:nvSpPr>
          <p:spPr>
            <a:xfrm>
              <a:off x="963700" y="1086975"/>
              <a:ext cx="3563400" cy="8853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46"/>
            <p:cNvSpPr/>
            <p:nvPr/>
          </p:nvSpPr>
          <p:spPr>
            <a:xfrm>
              <a:off x="-590550" y="2129100"/>
              <a:ext cx="5117700" cy="88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46"/>
            <p:cNvSpPr/>
            <p:nvPr/>
          </p:nvSpPr>
          <p:spPr>
            <a:xfrm>
              <a:off x="1436400" y="3171225"/>
              <a:ext cx="3563400" cy="8853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46"/>
            <p:cNvSpPr/>
            <p:nvPr/>
          </p:nvSpPr>
          <p:spPr>
            <a:xfrm>
              <a:off x="-114300" y="3171225"/>
              <a:ext cx="1440900" cy="88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46"/>
            <p:cNvSpPr/>
            <p:nvPr/>
          </p:nvSpPr>
          <p:spPr>
            <a:xfrm>
              <a:off x="335050" y="4213350"/>
              <a:ext cx="3563400" cy="8853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46"/>
            <p:cNvSpPr/>
            <p:nvPr/>
          </p:nvSpPr>
          <p:spPr>
            <a:xfrm>
              <a:off x="-585046" y="5267673"/>
              <a:ext cx="3563400" cy="88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4" name="Google Shape;554;p46"/>
          <p:cNvSpPr txBox="1">
            <a:spLocks noGrp="1"/>
          </p:cNvSpPr>
          <p:nvPr>
            <p:ph type="title"/>
          </p:nvPr>
        </p:nvSpPr>
        <p:spPr>
          <a:xfrm>
            <a:off x="713225" y="1425750"/>
            <a:ext cx="4515900" cy="2292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solidFill>
                  <a:schemeClr val="bg2"/>
                </a:solidFill>
              </a:rPr>
              <a:t>Careers!?</a:t>
            </a:r>
            <a:endParaRPr dirty="0">
              <a:solidFill>
                <a:schemeClr val="bg2"/>
              </a:solidFill>
            </a:endParaRPr>
          </a:p>
        </p:txBody>
      </p:sp>
      <p:sp>
        <p:nvSpPr>
          <p:cNvPr id="2" name="Slide Number Placeholder 1">
            <a:extLst>
              <a:ext uri="{FF2B5EF4-FFF2-40B4-BE49-F238E27FC236}">
                <a16:creationId xmlns:a16="http://schemas.microsoft.com/office/drawing/2014/main" id="{A86C84EA-3494-4285-86F4-F04CB5D02CC6}"/>
              </a:ext>
            </a:extLst>
          </p:cNvPr>
          <p:cNvSpPr>
            <a:spLocks noGrp="1"/>
          </p:cNvSpPr>
          <p:nvPr>
            <p:ph type="sldNum" sz="quarter" idx="4"/>
          </p:nvPr>
        </p:nvSpPr>
        <p:spPr>
          <a:xfrm>
            <a:off x="8380263" y="246542"/>
            <a:ext cx="425491" cy="249670"/>
          </a:xfrm>
        </p:spPr>
        <p:txBody>
          <a:bodyPr/>
          <a:lstStyle/>
          <a:p>
            <a:fld id="{9D6B7E9F-2B75-074E-A857-34F9CFC9C695}" type="slidenum">
              <a:rPr lang="en-US" smtClean="0"/>
              <a:t>6</a:t>
            </a:fld>
            <a:endParaRPr lang="en-US"/>
          </a:p>
        </p:txBody>
      </p:sp>
    </p:spTree>
    <p:extLst>
      <p:ext uri="{BB962C8B-B14F-4D97-AF65-F5344CB8AC3E}">
        <p14:creationId xmlns:p14="http://schemas.microsoft.com/office/powerpoint/2010/main" val="3444051577"/>
      </p:ext>
    </p:extLst>
  </p:cSld>
  <p:clrMapOvr>
    <a:masterClrMapping/>
  </p:clrMapOvr>
  <p:extLst>
    <p:ext uri="{6950BFC3-D8DA-4A85-94F7-54DA5524770B}">
      <p188:commentRel xmlns:p188="http://schemas.microsoft.com/office/powerpoint/2018/8/main" r:id="rId3"/>
    </p:ext>
  </p:extLs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grpSp>
        <p:nvGrpSpPr>
          <p:cNvPr id="547" name="Google Shape;547;p46"/>
          <p:cNvGrpSpPr/>
          <p:nvPr/>
        </p:nvGrpSpPr>
        <p:grpSpPr>
          <a:xfrm rot="-2700000">
            <a:off x="5489410" y="2063455"/>
            <a:ext cx="4873618" cy="4416492"/>
            <a:chOff x="-590550" y="1086975"/>
            <a:chExt cx="5590350" cy="5065998"/>
          </a:xfrm>
        </p:grpSpPr>
        <p:sp>
          <p:nvSpPr>
            <p:cNvPr id="548" name="Google Shape;548;p46"/>
            <p:cNvSpPr/>
            <p:nvPr/>
          </p:nvSpPr>
          <p:spPr>
            <a:xfrm>
              <a:off x="963700" y="1086975"/>
              <a:ext cx="3563400" cy="8853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46"/>
            <p:cNvSpPr/>
            <p:nvPr/>
          </p:nvSpPr>
          <p:spPr>
            <a:xfrm>
              <a:off x="-590550" y="2129100"/>
              <a:ext cx="5117700" cy="88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46"/>
            <p:cNvSpPr/>
            <p:nvPr/>
          </p:nvSpPr>
          <p:spPr>
            <a:xfrm>
              <a:off x="1436400" y="3171225"/>
              <a:ext cx="3563400" cy="8853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46"/>
            <p:cNvSpPr/>
            <p:nvPr/>
          </p:nvSpPr>
          <p:spPr>
            <a:xfrm>
              <a:off x="-114300" y="3171225"/>
              <a:ext cx="1440900" cy="88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46"/>
            <p:cNvSpPr/>
            <p:nvPr/>
          </p:nvSpPr>
          <p:spPr>
            <a:xfrm>
              <a:off x="335050" y="4213350"/>
              <a:ext cx="3563400" cy="8853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46"/>
            <p:cNvSpPr/>
            <p:nvPr/>
          </p:nvSpPr>
          <p:spPr>
            <a:xfrm>
              <a:off x="-585046" y="5267673"/>
              <a:ext cx="3563400" cy="88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Slide Number Placeholder 1">
            <a:extLst>
              <a:ext uri="{FF2B5EF4-FFF2-40B4-BE49-F238E27FC236}">
                <a16:creationId xmlns:a16="http://schemas.microsoft.com/office/drawing/2014/main" id="{A86C84EA-3494-4285-86F4-F04CB5D02CC6}"/>
              </a:ext>
            </a:extLst>
          </p:cNvPr>
          <p:cNvSpPr>
            <a:spLocks noGrp="1"/>
          </p:cNvSpPr>
          <p:nvPr>
            <p:ph type="sldNum" sz="quarter" idx="4"/>
          </p:nvPr>
        </p:nvSpPr>
        <p:spPr>
          <a:xfrm>
            <a:off x="8380263" y="246542"/>
            <a:ext cx="425491" cy="249670"/>
          </a:xfrm>
        </p:spPr>
        <p:txBody>
          <a:bodyPr/>
          <a:lstStyle/>
          <a:p>
            <a:fld id="{9D6B7E9F-2B75-074E-A857-34F9CFC9C695}" type="slidenum">
              <a:rPr lang="en-US" smtClean="0"/>
              <a:t>7</a:t>
            </a:fld>
            <a:endParaRPr lang="en-US"/>
          </a:p>
        </p:txBody>
      </p:sp>
      <mc:AlternateContent xmlns:mc="http://schemas.openxmlformats.org/markup-compatibility/2006">
        <mc:Choice xmlns:we="http://schemas.microsoft.com/office/webextensions/webextension/2010/11" xmlns:pca="http://schemas.microsoft.com/office/powerpoint/2013/contentapp" Requires="we pca">
          <p:graphicFrame>
            <p:nvGraphicFramePr>
              <p:cNvPr id="6" name="Add-in 5" title="Mentimeter - Interactive Presentations">
                <a:extLst>
                  <a:ext uri="{FF2B5EF4-FFF2-40B4-BE49-F238E27FC236}">
                    <a16:creationId xmlns:a16="http://schemas.microsoft.com/office/drawing/2014/main" id="{3E25470C-0CCB-6AF0-760F-641DB1C983BB}"/>
                  </a:ext>
                </a:extLst>
              </p:cNvPr>
              <p:cNvGraphicFramePr>
                <a:graphicFrameLocks noGrp="1"/>
              </p:cNvGraphicFramePr>
              <p:nvPr/>
            </p:nvGraphicFramePr>
            <p:xfrm>
              <a:off x="-190500" y="-762000"/>
              <a:ext cx="9525000" cy="6667500"/>
            </p:xfrm>
            <a:graphic>
              <a:graphicData uri="http://schemas.microsoft.com/office/webextensions/webextension/2010/11">
                <we:webextensionref xmlns:we="http://schemas.microsoft.com/office/webextensions/webextension/2010/11" xmlns:r="http://schemas.openxmlformats.org/officeDocument/2006/relationships" r:id="rId4"/>
              </a:graphicData>
            </a:graphic>
          </p:graphicFrame>
        </mc:Choice>
        <mc:Fallback>
          <p:pic>
            <p:nvPicPr>
              <p:cNvPr id="6" name="Add-in 5" title="Mentimeter - Interactive Presentations">
                <a:extLst>
                  <a:ext uri="{FF2B5EF4-FFF2-40B4-BE49-F238E27FC236}">
                    <a16:creationId xmlns:a16="http://schemas.microsoft.com/office/drawing/2014/main" id="{3E25470C-0CCB-6AF0-760F-641DB1C983BB}"/>
                  </a:ext>
                </a:extLst>
              </p:cNvPr>
              <p:cNvPicPr>
                <a:picLocks noGrp="1" noRot="1" noChangeAspect="1" noMove="1" noResize="1" noEditPoints="1" noAdjustHandles="1" noChangeArrowheads="1" noChangeShapeType="1"/>
              </p:cNvPicPr>
              <p:nvPr/>
            </p:nvPicPr>
            <p:blipFill>
              <a:blip r:embed="rId5"/>
              <a:stretch>
                <a:fillRect/>
              </a:stretch>
            </p:blipFill>
            <p:spPr>
              <a:xfrm>
                <a:off x="-190500" y="-762000"/>
                <a:ext cx="9525000" cy="6667500"/>
              </a:xfrm>
              <a:prstGeom prst="rect">
                <a:avLst/>
              </a:prstGeom>
            </p:spPr>
          </p:pic>
        </mc:Fallback>
      </mc:AlternateContent>
    </p:spTree>
    <p:extLst>
      <p:ext uri="{BB962C8B-B14F-4D97-AF65-F5344CB8AC3E}">
        <p14:creationId xmlns:p14="http://schemas.microsoft.com/office/powerpoint/2010/main" val="46906844"/>
      </p:ext>
    </p:extLst>
  </p:cSld>
  <p:clrMapOvr>
    <a:masterClrMapping/>
  </p:clrMapOvr>
  <p:extLst>
    <p:ext uri="{6950BFC3-D8DA-4A85-94F7-54DA5524770B}">
      <p188:commentRel xmlns:p188="http://schemas.microsoft.com/office/powerpoint/2018/8/main" r:id="rId3"/>
    </p:ext>
  </p:extLs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sp>
        <p:nvSpPr>
          <p:cNvPr id="426" name="Google Shape;426;p39"/>
          <p:cNvSpPr txBox="1">
            <a:spLocks noGrp="1"/>
          </p:cNvSpPr>
          <p:nvPr>
            <p:ph type="title"/>
          </p:nvPr>
        </p:nvSpPr>
        <p:spPr>
          <a:xfrm flipH="1">
            <a:off x="322727" y="1657364"/>
            <a:ext cx="6099587" cy="1824171"/>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ZA" sz="4400" dirty="0"/>
              <a:t>What Is Software Development? </a:t>
            </a:r>
          </a:p>
        </p:txBody>
      </p:sp>
      <p:sp>
        <p:nvSpPr>
          <p:cNvPr id="428" name="Google Shape;428;p39"/>
          <p:cNvSpPr txBox="1">
            <a:spLocks noGrp="1"/>
          </p:cNvSpPr>
          <p:nvPr>
            <p:ph type="title" idx="2"/>
          </p:nvPr>
        </p:nvSpPr>
        <p:spPr>
          <a:xfrm flipH="1">
            <a:off x="2131443" y="316471"/>
            <a:ext cx="1554600" cy="942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
        <p:nvSpPr>
          <p:cNvPr id="2" name="Slide Number Placeholder 1">
            <a:extLst>
              <a:ext uri="{FF2B5EF4-FFF2-40B4-BE49-F238E27FC236}">
                <a16:creationId xmlns:a16="http://schemas.microsoft.com/office/drawing/2014/main" id="{BF21AC9E-B441-74C4-24DA-2653DB256C47}"/>
              </a:ext>
            </a:extLst>
          </p:cNvPr>
          <p:cNvSpPr>
            <a:spLocks noGrp="1"/>
          </p:cNvSpPr>
          <p:nvPr>
            <p:ph type="sldNum" sz="quarter" idx="4"/>
          </p:nvPr>
        </p:nvSpPr>
        <p:spPr>
          <a:xfrm>
            <a:off x="8350103" y="191636"/>
            <a:ext cx="455652" cy="249670"/>
          </a:xfrm>
        </p:spPr>
        <p:txBody>
          <a:bodyPr/>
          <a:lstStyle/>
          <a:p>
            <a:fld id="{9D6B7E9F-2B75-074E-A857-34F9CFC9C695}" type="slidenum">
              <a:rPr lang="en-US" smtClean="0"/>
              <a:t>8</a:t>
            </a:fld>
            <a:endParaRPr lang="en-US"/>
          </a:p>
        </p:txBody>
      </p:sp>
      <p:pic>
        <p:nvPicPr>
          <p:cNvPr id="7" name="Picture Placeholder 6">
            <a:extLst>
              <a:ext uri="{FF2B5EF4-FFF2-40B4-BE49-F238E27FC236}">
                <a16:creationId xmlns:a16="http://schemas.microsoft.com/office/drawing/2014/main" id="{F7DB72A4-4F1C-2E40-AB95-DC711AE6AC3C}"/>
              </a:ext>
            </a:extLst>
          </p:cNvPr>
          <p:cNvPicPr>
            <a:picLocks noGrp="1" noChangeAspect="1"/>
          </p:cNvPicPr>
          <p:nvPr>
            <p:ph type="pic" idx="3"/>
          </p:nvPr>
        </p:nvPicPr>
        <p:blipFill>
          <a:blip r:embed="rId3">
            <a:grayscl/>
          </a:blip>
          <a:srcRect l="31385" r="31385"/>
          <a:stretch>
            <a:fillRect/>
          </a:stretch>
        </p:blipFill>
        <p:spPr>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grpSp>
        <p:nvGrpSpPr>
          <p:cNvPr id="442" name="Google Shape;442;p41"/>
          <p:cNvGrpSpPr/>
          <p:nvPr/>
        </p:nvGrpSpPr>
        <p:grpSpPr>
          <a:xfrm rot="-2700000">
            <a:off x="1372525" y="3441658"/>
            <a:ext cx="2555203" cy="2315535"/>
            <a:chOff x="-590550" y="1086975"/>
            <a:chExt cx="5590350" cy="5065998"/>
          </a:xfrm>
        </p:grpSpPr>
        <p:sp>
          <p:nvSpPr>
            <p:cNvPr id="443" name="Google Shape;443;p41"/>
            <p:cNvSpPr/>
            <p:nvPr/>
          </p:nvSpPr>
          <p:spPr>
            <a:xfrm>
              <a:off x="963700" y="1086975"/>
              <a:ext cx="3563400" cy="8853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41"/>
            <p:cNvSpPr/>
            <p:nvPr/>
          </p:nvSpPr>
          <p:spPr>
            <a:xfrm>
              <a:off x="-590550" y="2129100"/>
              <a:ext cx="5117700" cy="88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41"/>
            <p:cNvSpPr/>
            <p:nvPr/>
          </p:nvSpPr>
          <p:spPr>
            <a:xfrm>
              <a:off x="1436400" y="3171225"/>
              <a:ext cx="3563400" cy="8853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41"/>
            <p:cNvSpPr/>
            <p:nvPr/>
          </p:nvSpPr>
          <p:spPr>
            <a:xfrm>
              <a:off x="-114300" y="3171225"/>
              <a:ext cx="1440900" cy="88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41"/>
            <p:cNvSpPr/>
            <p:nvPr/>
          </p:nvSpPr>
          <p:spPr>
            <a:xfrm>
              <a:off x="335050" y="4213350"/>
              <a:ext cx="3563400" cy="8853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41"/>
            <p:cNvSpPr/>
            <p:nvPr/>
          </p:nvSpPr>
          <p:spPr>
            <a:xfrm>
              <a:off x="-585046" y="5267673"/>
              <a:ext cx="3563400" cy="8853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9" name="Google Shape;449;p41"/>
          <p:cNvSpPr txBox="1">
            <a:spLocks noGrp="1"/>
          </p:cNvSpPr>
          <p:nvPr>
            <p:ph type="body" idx="1"/>
          </p:nvPr>
        </p:nvSpPr>
        <p:spPr>
          <a:xfrm>
            <a:off x="4201399" y="2230164"/>
            <a:ext cx="4391609" cy="1599941"/>
          </a:xfrm>
          <a:prstGeom prst="rect">
            <a:avLst/>
          </a:prstGeom>
        </p:spPr>
        <p:txBody>
          <a:bodyPr spcFirstLastPara="1" wrap="square" lIns="91425" tIns="91425" rIns="91425" bIns="91425" anchor="t" anchorCtr="0">
            <a:noAutofit/>
          </a:bodyPr>
          <a:lstStyle/>
          <a:p>
            <a:pPr marL="241300" indent="-215900"/>
            <a:r>
              <a:rPr lang="en-US" sz="1400" dirty="0"/>
              <a:t>Software development – computer science activities dedicated to creating, designing, deploying and supporting software.</a:t>
            </a:r>
          </a:p>
          <a:p>
            <a:pPr marL="241300" indent="-215900"/>
            <a:r>
              <a:rPr lang="en-US" sz="1400" dirty="0"/>
              <a:t>Software – set of instructions or programs that tell a computer what to do. </a:t>
            </a:r>
            <a:endParaRPr lang="en-ZA" dirty="0"/>
          </a:p>
          <a:p>
            <a:pPr marL="25400" indent="0">
              <a:buNone/>
            </a:pPr>
            <a:endParaRPr dirty="0"/>
          </a:p>
        </p:txBody>
      </p:sp>
      <p:sp>
        <p:nvSpPr>
          <p:cNvPr id="450" name="Google Shape;450;p41"/>
          <p:cNvSpPr txBox="1">
            <a:spLocks noGrp="1"/>
          </p:cNvSpPr>
          <p:nvPr>
            <p:ph type="title"/>
          </p:nvPr>
        </p:nvSpPr>
        <p:spPr>
          <a:xfrm>
            <a:off x="4149963" y="635075"/>
            <a:ext cx="4728322" cy="1256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solidFill>
                  <a:schemeClr val="dk2"/>
                </a:solidFill>
              </a:rPr>
              <a:t>What Is Software Development?</a:t>
            </a:r>
            <a:endParaRPr dirty="0"/>
          </a:p>
        </p:txBody>
      </p:sp>
      <p:sp>
        <p:nvSpPr>
          <p:cNvPr id="2" name="Slide Number Placeholder 1">
            <a:extLst>
              <a:ext uri="{FF2B5EF4-FFF2-40B4-BE49-F238E27FC236}">
                <a16:creationId xmlns:a16="http://schemas.microsoft.com/office/drawing/2014/main" id="{492594EE-495D-03C5-A7D9-93D47BBB2BCB}"/>
              </a:ext>
            </a:extLst>
          </p:cNvPr>
          <p:cNvSpPr>
            <a:spLocks noGrp="1"/>
          </p:cNvSpPr>
          <p:nvPr>
            <p:ph type="sldNum" sz="quarter" idx="4"/>
          </p:nvPr>
        </p:nvSpPr>
        <p:spPr>
          <a:xfrm>
            <a:off x="8380263" y="246542"/>
            <a:ext cx="425491" cy="249670"/>
          </a:xfrm>
        </p:spPr>
        <p:txBody>
          <a:bodyPr/>
          <a:lstStyle/>
          <a:p>
            <a:fld id="{9D6B7E9F-2B75-074E-A857-34F9CFC9C695}" type="slidenum">
              <a:rPr lang="en-US" smtClean="0"/>
              <a:t>9</a:t>
            </a:fld>
            <a:endParaRPr lang="en-US"/>
          </a:p>
        </p:txBody>
      </p:sp>
      <p:sp>
        <p:nvSpPr>
          <p:cNvPr id="4" name="Google Shape;368;p34">
            <a:extLst>
              <a:ext uri="{FF2B5EF4-FFF2-40B4-BE49-F238E27FC236}">
                <a16:creationId xmlns:a16="http://schemas.microsoft.com/office/drawing/2014/main" id="{C347E52B-862D-11DE-2B77-04F84CC16517}"/>
              </a:ext>
            </a:extLst>
          </p:cNvPr>
          <p:cNvSpPr txBox="1">
            <a:spLocks/>
          </p:cNvSpPr>
          <p:nvPr/>
        </p:nvSpPr>
        <p:spPr>
          <a:xfrm>
            <a:off x="928058" y="211033"/>
            <a:ext cx="2276988" cy="27676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Poppins"/>
              <a:buNone/>
              <a:defRPr sz="1600" b="0" i="0" u="none" strike="noStrike" cap="none">
                <a:solidFill>
                  <a:schemeClr val="dk1"/>
                </a:solidFill>
                <a:latin typeface="Poppins"/>
                <a:ea typeface="Poppins"/>
                <a:cs typeface="Poppins"/>
                <a:sym typeface="Poppins"/>
              </a:defRPr>
            </a:lvl1pPr>
            <a:lvl2pPr marL="914400" marR="0" lvl="1"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2pPr>
            <a:lvl3pPr marL="1371600" marR="0" lvl="2"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3pPr>
            <a:lvl4pPr marL="1828800" marR="0" lvl="3"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4pPr>
            <a:lvl5pPr marL="2286000" marR="0" lvl="4"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5pPr>
            <a:lvl6pPr marL="2743200" marR="0" lvl="5"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6pPr>
            <a:lvl7pPr marL="3200400" marR="0" lvl="6"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7pPr>
            <a:lvl8pPr marL="3657600" marR="0" lvl="7"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8pPr>
            <a:lvl9pPr marL="4114800" marR="0" lvl="8"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9pPr>
          </a:lstStyle>
          <a:p>
            <a:pPr marL="0" indent="0" algn="l"/>
            <a:r>
              <a:rPr lang="en-ZA" sz="1000" dirty="0">
                <a:solidFill>
                  <a:schemeClr val="bg1">
                    <a:lumMod val="50000"/>
                  </a:schemeClr>
                </a:solidFill>
              </a:rPr>
              <a:t>What Is Software Development? </a:t>
            </a:r>
          </a:p>
        </p:txBody>
      </p:sp>
      <p:pic>
        <p:nvPicPr>
          <p:cNvPr id="14" name="Picture Placeholder 13">
            <a:extLst>
              <a:ext uri="{FF2B5EF4-FFF2-40B4-BE49-F238E27FC236}">
                <a16:creationId xmlns:a16="http://schemas.microsoft.com/office/drawing/2014/main" id="{80E0FA57-0475-CB4A-EDBB-3B2A879145CA}"/>
              </a:ext>
            </a:extLst>
          </p:cNvPr>
          <p:cNvPicPr>
            <a:picLocks noGrp="1" noChangeAspect="1"/>
          </p:cNvPicPr>
          <p:nvPr>
            <p:ph type="pic" idx="2"/>
          </p:nvPr>
        </p:nvPicPr>
        <p:blipFill>
          <a:blip r:embed="rId3"/>
          <a:srcRect l="28315" r="28315"/>
          <a:stretch>
            <a:fillRect/>
          </a:stretch>
        </p:blipFill>
        <p:spPr>
          <a:prstGeom prst="rect">
            <a:avLst/>
          </a:prstGeom>
        </p:spPr>
      </p:pic>
    </p:spTree>
  </p:cSld>
  <p:clrMapOvr>
    <a:masterClrMapping/>
  </p:clrMapOvr>
</p:sld>
</file>

<file path=ppt/theme/theme1.xml><?xml version="1.0" encoding="utf-8"?>
<a:theme xmlns:a="http://schemas.openxmlformats.org/drawingml/2006/main" name="Business Valuation Methods by Slidesgo">
  <a:themeElements>
    <a:clrScheme name="LTCv5">
      <a:dk1>
        <a:srgbClr val="233C4D"/>
      </a:dk1>
      <a:lt1>
        <a:srgbClr val="FFFFFF"/>
      </a:lt1>
      <a:dk2>
        <a:srgbClr val="FC5C64"/>
      </a:dk2>
      <a:lt2>
        <a:srgbClr val="FFFFFF"/>
      </a:lt2>
      <a:accent1>
        <a:srgbClr val="FCCA46"/>
      </a:accent1>
      <a:accent2>
        <a:srgbClr val="A1C181"/>
      </a:accent2>
      <a:accent3>
        <a:srgbClr val="FFFFFF"/>
      </a:accent3>
      <a:accent4>
        <a:srgbClr val="FFFFFF"/>
      </a:accent4>
      <a:accent5>
        <a:srgbClr val="FFFFFF"/>
      </a:accent5>
      <a:accent6>
        <a:srgbClr val="FFFFFF"/>
      </a:accent6>
      <a:hlink>
        <a:srgbClr val="002A3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webextensions/_rels/webextension1.xml.rels><?xml version="1.0" encoding="UTF-8" standalone="yes"?>
<Relationships xmlns="http://schemas.openxmlformats.org/package/2006/relationships"><Relationship Id="rId1" Type="http://schemas.openxmlformats.org/officeDocument/2006/relationships/image" Target="../media/image16.png"/></Relationships>
</file>

<file path=ppt/webextensions/webextension1.xml><?xml version="1.0" encoding="utf-8"?>
<we:webextension xmlns:we="http://schemas.microsoft.com/office/webextensions/webextension/2010/11" id="{3816D11C-B722-460C-9167-CD28500419C5}">
  <we:reference id="wa104379261" version="3.0.2.4" store="en-US" storeType="OMEX"/>
  <we:alternateReferences>
    <we:reference id="WA104379261" version="3.0.2.4" store="WA104379261" storeType="OMEX"/>
  </we:alternateReferences>
  <we:properties>
    <we:property name="mentimeter-slide" value="{&quot;seriesId&quot;:&quot;al9ng3bpxewzghovgao61v72zh7grf4s&quot;,&quot;questionId&quot;:&quot;teimo9h9fbij&quot;,&quot;link&quot;:&quot;https://www.mentimeter.com/app/presentation/al9ng3bpxewzghovgao61v72zh7grf4s/teimo9h9fbij?ppt_app=true&quot;}"/>
  </we:properties>
  <we:bindings/>
  <we:snapshot xmlns:r="http://schemas.openxmlformats.org/officeDocument/2006/relationships" r:embed="rId1"/>
</we:webextension>
</file>

<file path=docProps/app.xml><?xml version="1.0" encoding="utf-8"?>
<Properties xmlns="http://schemas.openxmlformats.org/officeDocument/2006/extended-properties" xmlns:vt="http://schemas.openxmlformats.org/officeDocument/2006/docPropsVTypes">
  <TotalTime>2416</TotalTime>
  <Words>1620</Words>
  <Application>Microsoft Office PowerPoint</Application>
  <PresentationFormat>On-screen Show (16:9)</PresentationFormat>
  <Paragraphs>226</Paragraphs>
  <Slides>43</Slides>
  <Notes>39</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43</vt:i4>
      </vt:variant>
    </vt:vector>
  </HeadingPairs>
  <TitlesOfParts>
    <vt:vector size="54" baseType="lpstr">
      <vt:lpstr>Arial</vt:lpstr>
      <vt:lpstr>Poppins ExtraBold</vt:lpstr>
      <vt:lpstr>Poppins</vt:lpstr>
      <vt:lpstr>RH Futura Book</vt:lpstr>
      <vt:lpstr>Amiko SemiBold</vt:lpstr>
      <vt:lpstr>inherit</vt:lpstr>
      <vt:lpstr>Arial</vt:lpstr>
      <vt:lpstr>IBM Plex Sans</vt:lpstr>
      <vt:lpstr>Bebas Neue</vt:lpstr>
      <vt:lpstr>Poppins Light</vt:lpstr>
      <vt:lpstr>Business Valuation Methods by Slidesgo</vt:lpstr>
      <vt:lpstr>How To Speak Tech and What To Expect From a Tech Career</vt:lpstr>
      <vt:lpstr>Aviwe </vt:lpstr>
      <vt:lpstr>About me</vt:lpstr>
      <vt:lpstr>01.</vt:lpstr>
      <vt:lpstr>04.</vt:lpstr>
      <vt:lpstr>Careers!?</vt:lpstr>
      <vt:lpstr>PowerPoint Presentation</vt:lpstr>
      <vt:lpstr>What Is Software Development? </vt:lpstr>
      <vt:lpstr>What Is Software Development?</vt:lpstr>
      <vt:lpstr>Here are three basic differentiators</vt:lpstr>
      <vt:lpstr>The different roles</vt:lpstr>
      <vt:lpstr>Software Development Life Cycle (SDLC)</vt:lpstr>
      <vt:lpstr>PowerPoint Presentation</vt:lpstr>
      <vt:lpstr>Scenario!</vt:lpstr>
      <vt:lpstr>Planning Stage</vt:lpstr>
      <vt:lpstr>Analysis Stage</vt:lpstr>
      <vt:lpstr>Design Stage</vt:lpstr>
      <vt:lpstr>Development Stage</vt:lpstr>
      <vt:lpstr>Testing &amp; Integration Stage</vt:lpstr>
      <vt:lpstr>Testing &amp; Integration Stage</vt:lpstr>
      <vt:lpstr>Maintenance Stage</vt:lpstr>
      <vt:lpstr>Software Methodologies</vt:lpstr>
      <vt:lpstr>Waterfall</vt:lpstr>
      <vt:lpstr>PowerPoint Presentation</vt:lpstr>
      <vt:lpstr>PowerPoint Presentation</vt:lpstr>
      <vt:lpstr>Lean</vt:lpstr>
      <vt:lpstr>Iterative </vt:lpstr>
      <vt:lpstr>Spiral </vt:lpstr>
      <vt:lpstr>DevOps</vt:lpstr>
      <vt:lpstr>The Scrum Framework</vt:lpstr>
      <vt:lpstr>What Is The Scrum Framework </vt:lpstr>
      <vt:lpstr>PowerPoint Presentation</vt:lpstr>
      <vt:lpstr>Scrum master</vt:lpstr>
      <vt:lpstr>Product Onwer</vt:lpstr>
      <vt:lpstr>Business Analyst</vt:lpstr>
      <vt:lpstr>UX Specialist </vt:lpstr>
      <vt:lpstr>Developers</vt:lpstr>
      <vt:lpstr>Testers</vt:lpstr>
      <vt:lpstr>DevOps</vt:lpstr>
      <vt:lpstr>Development team</vt:lpstr>
      <vt:lpstr>Scrum Three Pillars</vt:lpstr>
      <vt:lpstr>PowerPoint Presentation</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Business Valuation Methods</dc:title>
  <dc:creator>Aviwe Qata</dc:creator>
  <cp:lastModifiedBy>Aviwe Qata</cp:lastModifiedBy>
  <cp:revision>10</cp:revision>
  <dcterms:modified xsi:type="dcterms:W3CDTF">2023-02-20T09:15:49Z</dcterms:modified>
</cp:coreProperties>
</file>